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3.jpg" ContentType="image/jpe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12192000" cy="6858000"/>
  <p:embeddedFontLst>
    <p:embeddedFont>
      <p:font typeface="Calibri" panose="020F0502020204030204" pitchFamily="34" charset="0"/>
      <p:regular r:id="rId18"/>
      <p:bold r:id="rId19"/>
      <p:italic r:id="rId20"/>
      <p:boldItalic r:id="rId21"/>
    </p:embeddedFont>
    <p:embeddedFont>
      <p:font typeface="Consolas" panose="020B0609020204030204" pitchFamily="49" charset="0"/>
      <p:regular r:id="rId22"/>
      <p:bold r:id="rId23"/>
      <p:italic r:id="rId24"/>
      <p:boldItalic r:id="rId25"/>
    </p:embeddedFont>
    <p:embeddedFont>
      <p:font typeface="Gill Sans MT" panose="020B0502020104020203" pitchFamily="34" charset="0"/>
      <p:regular r:id="rId26"/>
      <p:bold r:id="rId27"/>
      <p:italic r:id="rId28"/>
      <p:boldItalic r:id="rId29"/>
    </p:embeddedFont>
    <p:embeddedFont>
      <p:font typeface="Times New Roman" panose="02020603050405020304" pitchFamily="18" charset="0"/>
      <p:regular r:id="rId30"/>
    </p:embeddedFont>
    <p:embeddedFont>
      <p:font typeface="Trebuchet MS" panose="020B060302020202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0" d="100"/>
          <a:sy n="80" d="100"/>
        </p:scale>
        <p:origin x="948"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png>
</file>

<file path=ppt/media/image12.png>
</file>

<file path=ppt/media/image2.jpg>
</file>

<file path=ppt/media/image3.jpg>
</file>

<file path=ppt/media/image4.jp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6/11/2021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6/11/2021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6/11/2021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6/11/2021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6/11/2021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076370" y="216105"/>
            <a:ext cx="8039259" cy="635000"/>
          </a:xfrm>
          <a:prstGeom prst="rect">
            <a:avLst/>
          </a:prstGeom>
        </p:spPr>
        <p:txBody>
          <a:bodyPr wrap="square" lIns="0" tIns="0" rIns="0" bIns="0">
            <a:spAutoFit/>
          </a:bodyPr>
          <a:lstStyle>
            <a:lvl1pPr>
              <a:defRPr sz="40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68925" y="1169379"/>
            <a:ext cx="10854149" cy="3408679"/>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6/11/2021</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5.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hyperlink" Target="https://aws.amazon.com/codecommit/" TargetMode="External"/><Relationship Id="rId2" Type="http://schemas.openxmlformats.org/officeDocument/2006/relationships/hyperlink" Target="https://aws.amazon.com/elasticbeanstalk/" TargetMode="External"/><Relationship Id="rId1" Type="http://schemas.openxmlformats.org/officeDocument/2006/relationships/slideLayout" Target="../slideLayouts/slideLayout2.xml"/><Relationship Id="rId4" Type="http://schemas.openxmlformats.org/officeDocument/2006/relationships/hyperlink" Target="https://aws.amazon.com/devops/source-contro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ocs.docker.com/engine/instal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docs.aws.amazon.com/IAM/latest/UserGuide/id_roles.html" TargetMode="External"/><Relationship Id="rId3" Type="http://schemas.openxmlformats.org/officeDocument/2006/relationships/hyperlink" Target="http://docs.aws.amazon.com/AmazonECS/latest/developerguide/ECS_clusters.html" TargetMode="External"/><Relationship Id="rId7" Type="http://schemas.openxmlformats.org/officeDocument/2006/relationships/hyperlink" Target="http://docs.aws.amazon.com/AmazonECS/latest/developerguide/task_definitions.html" TargetMode="External"/><Relationship Id="rId2" Type="http://schemas.openxmlformats.org/officeDocument/2006/relationships/image" Target="../media/image6.jpg"/><Relationship Id="rId1" Type="http://schemas.openxmlformats.org/officeDocument/2006/relationships/slideLayout" Target="../slideLayouts/slideLayout2.xml"/><Relationship Id="rId6" Type="http://schemas.openxmlformats.org/officeDocument/2006/relationships/hyperlink" Target="https://github.com/aws/amazon-ecs-agent" TargetMode="External"/><Relationship Id="rId5" Type="http://schemas.openxmlformats.org/officeDocument/2006/relationships/hyperlink" Target="https://golang.org/" TargetMode="External"/><Relationship Id="rId4" Type="http://schemas.openxmlformats.org/officeDocument/2006/relationships/hyperlink" Target="http://docs.aws.amazon.com/AmazonECS/latest/developerguide/ECS_agent.html"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aws.amazon.com/devops/what-is-devops/#policyascode" TargetMode="External"/><Relationship Id="rId3" Type="http://schemas.openxmlformats.org/officeDocument/2006/relationships/hyperlink" Target="https://aws.amazon.com/devops/continuous-delivery/" TargetMode="External"/><Relationship Id="rId7" Type="http://schemas.openxmlformats.org/officeDocument/2006/relationships/hyperlink" Target="https://aws.amazon.com/devops/what-is-devops/#communication" TargetMode="External"/><Relationship Id="rId2" Type="http://schemas.openxmlformats.org/officeDocument/2006/relationships/hyperlink" Target="https://aws.amazon.com/devops/what-is-devops/#microservices" TargetMode="External"/><Relationship Id="rId1" Type="http://schemas.openxmlformats.org/officeDocument/2006/relationships/slideLayout" Target="../slideLayouts/slideLayout2.xml"/><Relationship Id="rId6" Type="http://schemas.openxmlformats.org/officeDocument/2006/relationships/hyperlink" Target="https://aws.amazon.com/devops/what-is-devops/#iac" TargetMode="External"/><Relationship Id="rId5" Type="http://schemas.openxmlformats.org/officeDocument/2006/relationships/hyperlink" Target="https://aws.amazon.com/devops/what-is-devops/#monitoring" TargetMode="External"/><Relationship Id="rId4" Type="http://schemas.openxmlformats.org/officeDocument/2006/relationships/hyperlink" Target="https://aws.amazon.com/devops/continuous-integratio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aws.amazon.com/codebuild/" TargetMode="External"/><Relationship Id="rId2" Type="http://schemas.openxmlformats.org/officeDocument/2006/relationships/hyperlink" Target="https://aws.amazon.com/codepipeline/" TargetMode="External"/><Relationship Id="rId1" Type="http://schemas.openxmlformats.org/officeDocument/2006/relationships/slideLayout" Target="../slideLayouts/slideLayout2.xml"/><Relationship Id="rId5" Type="http://schemas.openxmlformats.org/officeDocument/2006/relationships/hyperlink" Target="https://aws.amazon.com/codestar/" TargetMode="External"/><Relationship Id="rId4" Type="http://schemas.openxmlformats.org/officeDocument/2006/relationships/hyperlink" Target="https://aws.amazon.com/codedeploy/"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ws.amazon.com/lambda/" TargetMode="External"/><Relationship Id="rId2" Type="http://schemas.openxmlformats.org/officeDocument/2006/relationships/hyperlink" Target="https://aws.amazon.com/ecs/" TargetMode="External"/><Relationship Id="rId1" Type="http://schemas.openxmlformats.org/officeDocument/2006/relationships/slideLayout" Target="../slideLayouts/slideLayout2.xml"/><Relationship Id="rId5" Type="http://schemas.openxmlformats.org/officeDocument/2006/relationships/hyperlink" Target="https://aws.amazon.com/opsworks/" TargetMode="External"/><Relationship Id="rId4" Type="http://schemas.openxmlformats.org/officeDocument/2006/relationships/hyperlink" Target="https://aws.amazon.com/cloudformation/"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aws.amazon.com/config/" TargetMode="External"/><Relationship Id="rId2" Type="http://schemas.openxmlformats.org/officeDocument/2006/relationships/hyperlink" Target="https://aws.amazon.com/systems-manager/" TargetMode="External"/><Relationship Id="rId1" Type="http://schemas.openxmlformats.org/officeDocument/2006/relationships/slideLayout" Target="../slideLayouts/slideLayout2.xml"/><Relationship Id="rId6" Type="http://schemas.openxmlformats.org/officeDocument/2006/relationships/hyperlink" Target="https://aws.amazon.com/cloudtrail/" TargetMode="External"/><Relationship Id="rId5" Type="http://schemas.openxmlformats.org/officeDocument/2006/relationships/hyperlink" Target="https://aws.amazon.com/xray/" TargetMode="External"/><Relationship Id="rId4" Type="http://schemas.openxmlformats.org/officeDocument/2006/relationships/hyperlink" Target="https://aws.amazon.com/cloudwatch/"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1999" y="6857999"/>
                </a:moveTo>
                <a:lnTo>
                  <a:pt x="0" y="6857999"/>
                </a:lnTo>
                <a:lnTo>
                  <a:pt x="0" y="0"/>
                </a:lnTo>
                <a:lnTo>
                  <a:pt x="12191999" y="0"/>
                </a:lnTo>
                <a:lnTo>
                  <a:pt x="12191999" y="6857999"/>
                </a:lnTo>
                <a:close/>
              </a:path>
            </a:pathLst>
          </a:custGeom>
          <a:solidFill>
            <a:srgbClr val="F1F1F1"/>
          </a:solidFill>
        </p:spPr>
        <p:txBody>
          <a:bodyPr wrap="square" lIns="0" tIns="0" rIns="0" bIns="0" rtlCol="0"/>
          <a:lstStyle/>
          <a:p>
            <a:endParaRPr/>
          </a:p>
        </p:txBody>
      </p:sp>
      <p:sp>
        <p:nvSpPr>
          <p:cNvPr id="4" name="object 4"/>
          <p:cNvSpPr txBox="1"/>
          <p:nvPr/>
        </p:nvSpPr>
        <p:spPr>
          <a:xfrm>
            <a:off x="920938" y="4670499"/>
            <a:ext cx="9469120" cy="741680"/>
          </a:xfrm>
          <a:prstGeom prst="rect">
            <a:avLst/>
          </a:prstGeom>
        </p:spPr>
        <p:txBody>
          <a:bodyPr vert="horz" wrap="square" lIns="0" tIns="12700" rIns="0" bIns="0" rtlCol="0">
            <a:spAutoFit/>
          </a:bodyPr>
          <a:lstStyle/>
          <a:p>
            <a:pPr marL="12700">
              <a:lnSpc>
                <a:spcPct val="100000"/>
              </a:lnSpc>
              <a:spcBef>
                <a:spcPts val="100"/>
              </a:spcBef>
            </a:pPr>
            <a:r>
              <a:rPr sz="4700" b="1" spc="229" dirty="0">
                <a:latin typeface="Trebuchet MS"/>
                <a:cs typeface="Trebuchet MS"/>
              </a:rPr>
              <a:t>D</a:t>
            </a:r>
            <a:r>
              <a:rPr sz="3250" b="1" spc="229" dirty="0">
                <a:latin typeface="Trebuchet MS"/>
                <a:cs typeface="Trebuchet MS"/>
              </a:rPr>
              <a:t>EV</a:t>
            </a:r>
            <a:r>
              <a:rPr sz="4700" b="1" spc="229" dirty="0">
                <a:latin typeface="Trebuchet MS"/>
                <a:cs typeface="Trebuchet MS"/>
              </a:rPr>
              <a:t>O</a:t>
            </a:r>
            <a:r>
              <a:rPr sz="3250" b="1" spc="229" dirty="0">
                <a:latin typeface="Trebuchet MS"/>
                <a:cs typeface="Trebuchet MS"/>
              </a:rPr>
              <a:t>PS</a:t>
            </a:r>
            <a:r>
              <a:rPr sz="3250" b="1" spc="-25" dirty="0">
                <a:latin typeface="Trebuchet MS"/>
                <a:cs typeface="Trebuchet MS"/>
              </a:rPr>
              <a:t> </a:t>
            </a:r>
            <a:r>
              <a:rPr sz="4700" b="1" spc="270" dirty="0">
                <a:latin typeface="Trebuchet MS"/>
                <a:cs typeface="Trebuchet MS"/>
              </a:rPr>
              <a:t>W</a:t>
            </a:r>
            <a:r>
              <a:rPr sz="3250" b="1" spc="270" dirty="0">
                <a:latin typeface="Trebuchet MS"/>
                <a:cs typeface="Trebuchet MS"/>
              </a:rPr>
              <a:t>ITH</a:t>
            </a:r>
            <a:r>
              <a:rPr sz="3250" b="1" spc="-5" dirty="0">
                <a:latin typeface="Trebuchet MS"/>
                <a:cs typeface="Trebuchet MS"/>
              </a:rPr>
              <a:t> </a:t>
            </a:r>
            <a:r>
              <a:rPr sz="4700" b="1" spc="130" dirty="0">
                <a:latin typeface="Trebuchet MS"/>
                <a:cs typeface="Trebuchet MS"/>
              </a:rPr>
              <a:t>AWS:</a:t>
            </a:r>
            <a:r>
              <a:rPr sz="4700" b="1" spc="-295" dirty="0">
                <a:latin typeface="Trebuchet MS"/>
                <a:cs typeface="Trebuchet MS"/>
              </a:rPr>
              <a:t> </a:t>
            </a:r>
            <a:r>
              <a:rPr sz="4700" b="1" spc="190" dirty="0">
                <a:latin typeface="Trebuchet MS"/>
                <a:cs typeface="Trebuchet MS"/>
              </a:rPr>
              <a:t>C</a:t>
            </a:r>
            <a:r>
              <a:rPr sz="3250" b="1" spc="190" dirty="0">
                <a:latin typeface="Trebuchet MS"/>
                <a:cs typeface="Trebuchet MS"/>
              </a:rPr>
              <a:t>OMPLETE</a:t>
            </a:r>
            <a:r>
              <a:rPr sz="3250" b="1" spc="140" dirty="0">
                <a:latin typeface="Trebuchet MS"/>
                <a:cs typeface="Trebuchet MS"/>
              </a:rPr>
              <a:t> </a:t>
            </a:r>
            <a:r>
              <a:rPr sz="4700" b="1" spc="475" dirty="0">
                <a:latin typeface="Trebuchet MS"/>
                <a:cs typeface="Trebuchet MS"/>
              </a:rPr>
              <a:t>CI/CD</a:t>
            </a:r>
            <a:endParaRPr sz="4700">
              <a:latin typeface="Trebuchet MS"/>
              <a:cs typeface="Trebuchet MS"/>
            </a:endParaRPr>
          </a:p>
        </p:txBody>
      </p:sp>
      <p:grpSp>
        <p:nvGrpSpPr>
          <p:cNvPr id="5" name="object 5"/>
          <p:cNvGrpSpPr/>
          <p:nvPr/>
        </p:nvGrpSpPr>
        <p:grpSpPr>
          <a:xfrm>
            <a:off x="914400" y="685800"/>
            <a:ext cx="5414010" cy="3874135"/>
            <a:chOff x="5943601" y="0"/>
            <a:chExt cx="5414010" cy="3874135"/>
          </a:xfrm>
        </p:grpSpPr>
        <p:pic>
          <p:nvPicPr>
            <p:cNvPr id="6" name="object 6"/>
            <p:cNvPicPr/>
            <p:nvPr/>
          </p:nvPicPr>
          <p:blipFill>
            <a:blip r:embed="rId2" cstate="print"/>
            <a:stretch>
              <a:fillRect/>
            </a:stretch>
          </p:blipFill>
          <p:spPr>
            <a:xfrm>
              <a:off x="5943601" y="0"/>
              <a:ext cx="5413897" cy="3873715"/>
            </a:xfrm>
            <a:prstGeom prst="rect">
              <a:avLst/>
            </a:prstGeom>
          </p:spPr>
        </p:pic>
        <p:pic>
          <p:nvPicPr>
            <p:cNvPr id="7" name="object 7"/>
            <p:cNvPicPr/>
            <p:nvPr/>
          </p:nvPicPr>
          <p:blipFill>
            <a:blip r:embed="rId3" cstate="print"/>
            <a:stretch>
              <a:fillRect/>
            </a:stretch>
          </p:blipFill>
          <p:spPr>
            <a:xfrm>
              <a:off x="8459250" y="1878175"/>
              <a:ext cx="937574" cy="529349"/>
            </a:xfrm>
            <a:prstGeom prst="rect">
              <a:avLst/>
            </a:prstGeom>
          </p:spPr>
        </p:pic>
      </p:grpSp>
      <p:grpSp>
        <p:nvGrpSpPr>
          <p:cNvPr id="8" name="object 8"/>
          <p:cNvGrpSpPr/>
          <p:nvPr/>
        </p:nvGrpSpPr>
        <p:grpSpPr>
          <a:xfrm>
            <a:off x="811214" y="4339349"/>
            <a:ext cx="11043920" cy="1204162"/>
            <a:chOff x="811214" y="4339349"/>
            <a:chExt cx="11043920" cy="1204162"/>
          </a:xfrm>
        </p:grpSpPr>
        <p:sp>
          <p:nvSpPr>
            <p:cNvPr id="9" name="object 9"/>
            <p:cNvSpPr/>
            <p:nvPr/>
          </p:nvSpPr>
          <p:spPr>
            <a:xfrm>
              <a:off x="811214" y="5467311"/>
              <a:ext cx="11043920" cy="76200"/>
            </a:xfrm>
            <a:custGeom>
              <a:avLst/>
              <a:gdLst/>
              <a:ahLst/>
              <a:cxnLst/>
              <a:rect l="l" t="t" r="r" b="b"/>
              <a:pathLst>
                <a:path w="11043920" h="76200">
                  <a:moveTo>
                    <a:pt x="11043900" y="75599"/>
                  </a:moveTo>
                  <a:lnTo>
                    <a:pt x="0" y="0"/>
                  </a:lnTo>
                </a:path>
              </a:pathLst>
            </a:custGeom>
            <a:ln w="57149">
              <a:solidFill>
                <a:srgbClr val="F37026"/>
              </a:solidFill>
            </a:ln>
          </p:spPr>
          <p:txBody>
            <a:bodyPr wrap="square" lIns="0" tIns="0" rIns="0" bIns="0" rtlCol="0"/>
            <a:lstStyle/>
            <a:p>
              <a:endParaRPr/>
            </a:p>
          </p:txBody>
        </p:sp>
        <p:pic>
          <p:nvPicPr>
            <p:cNvPr id="10" name="object 10"/>
            <p:cNvPicPr/>
            <p:nvPr/>
          </p:nvPicPr>
          <p:blipFill>
            <a:blip r:embed="rId4">
              <a:extLst>
                <a:ext uri="{28A0092B-C50C-407E-A947-70E740481C1C}">
                  <a14:useLocalDpi xmlns:a14="http://schemas.microsoft.com/office/drawing/2010/main" val="0"/>
                </a:ext>
              </a:extLst>
            </a:blip>
            <a:srcRect/>
            <a:stretch/>
          </p:blipFill>
          <p:spPr>
            <a:xfrm>
              <a:off x="10650450" y="4348874"/>
              <a:ext cx="1065748" cy="1065748"/>
            </a:xfrm>
            <a:prstGeom prst="rect">
              <a:avLst/>
            </a:prstGeom>
          </p:spPr>
        </p:pic>
        <p:sp>
          <p:nvSpPr>
            <p:cNvPr id="11" name="object 11"/>
            <p:cNvSpPr/>
            <p:nvPr/>
          </p:nvSpPr>
          <p:spPr>
            <a:xfrm>
              <a:off x="10640924" y="4339349"/>
              <a:ext cx="1085215" cy="1085215"/>
            </a:xfrm>
            <a:custGeom>
              <a:avLst/>
              <a:gdLst/>
              <a:ahLst/>
              <a:cxnLst/>
              <a:rect l="l" t="t" r="r" b="b"/>
              <a:pathLst>
                <a:path w="1085215" h="1085214">
                  <a:moveTo>
                    <a:pt x="0" y="0"/>
                  </a:moveTo>
                  <a:lnTo>
                    <a:pt x="1084799" y="0"/>
                  </a:lnTo>
                  <a:lnTo>
                    <a:pt x="1084799" y="1084799"/>
                  </a:lnTo>
                  <a:lnTo>
                    <a:pt x="0" y="1084799"/>
                  </a:lnTo>
                  <a:lnTo>
                    <a:pt x="0" y="0"/>
                  </a:lnTo>
                  <a:close/>
                </a:path>
              </a:pathLst>
            </a:custGeom>
            <a:ln w="19049">
              <a:solidFill>
                <a:srgbClr val="595959"/>
              </a:solidFill>
            </a:ln>
          </p:spPr>
          <p:txBody>
            <a:bodyPr wrap="square" lIns="0" tIns="0" rIns="0" bIns="0" rtlCol="0"/>
            <a:lstStyle/>
            <a:p>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1043631" y="809898"/>
            <a:ext cx="9942716" cy="1554480"/>
          </a:xfrm>
          <a:prstGeom prst="rect">
            <a:avLst/>
          </a:prstGeom>
        </p:spPr>
        <p:txBody>
          <a:bodyPr vert="horz" lIns="91440" tIns="45720" rIns="91440" bIns="45720" rtlCol="0" anchor="ctr">
            <a:normAutofit/>
          </a:bodyPr>
          <a:lstStyle/>
          <a:p>
            <a:pPr marL="1019175" algn="l" rtl="0">
              <a:lnSpc>
                <a:spcPct val="90000"/>
              </a:lnSpc>
              <a:spcBef>
                <a:spcPct val="0"/>
              </a:spcBef>
            </a:pPr>
            <a:r>
              <a:rPr lang="en-US" sz="4800" kern="1200" spc="210">
                <a:solidFill>
                  <a:schemeClr val="tx1"/>
                </a:solidFill>
                <a:latin typeface="+mj-lt"/>
                <a:ea typeface="+mj-ea"/>
                <a:cs typeface="+mj-cs"/>
              </a:rPr>
              <a:t>H</a:t>
            </a:r>
            <a:r>
              <a:rPr lang="en-US" sz="4800" kern="1200" spc="85">
                <a:solidFill>
                  <a:schemeClr val="tx1"/>
                </a:solidFill>
                <a:latin typeface="+mj-lt"/>
                <a:ea typeface="+mj-ea"/>
                <a:cs typeface="+mj-cs"/>
              </a:rPr>
              <a:t>o</a:t>
            </a:r>
            <a:r>
              <a:rPr lang="en-US" sz="4800" kern="1200" spc="220">
                <a:solidFill>
                  <a:schemeClr val="tx1"/>
                </a:solidFill>
                <a:latin typeface="+mj-lt"/>
                <a:ea typeface="+mj-ea"/>
                <a:cs typeface="+mj-cs"/>
              </a:rPr>
              <a:t>w</a:t>
            </a:r>
            <a:r>
              <a:rPr lang="en-US" sz="4800" kern="1200" spc="-355">
                <a:solidFill>
                  <a:schemeClr val="tx1"/>
                </a:solidFill>
                <a:latin typeface="+mj-lt"/>
                <a:ea typeface="+mj-ea"/>
                <a:cs typeface="+mj-cs"/>
              </a:rPr>
              <a:t> </a:t>
            </a:r>
            <a:r>
              <a:rPr lang="en-US" sz="4800" kern="1200" spc="-80">
                <a:solidFill>
                  <a:schemeClr val="tx1"/>
                </a:solidFill>
                <a:latin typeface="+mj-lt"/>
                <a:ea typeface="+mj-ea"/>
                <a:cs typeface="+mj-cs"/>
              </a:rPr>
              <a:t>t</a:t>
            </a:r>
            <a:r>
              <a:rPr lang="en-US" sz="4800" kern="1200" spc="160">
                <a:solidFill>
                  <a:schemeClr val="tx1"/>
                </a:solidFill>
                <a:latin typeface="+mj-lt"/>
                <a:ea typeface="+mj-ea"/>
                <a:cs typeface="+mj-cs"/>
              </a:rPr>
              <a:t>o</a:t>
            </a:r>
            <a:r>
              <a:rPr lang="en-US" sz="4800" kern="1200" spc="-250">
                <a:solidFill>
                  <a:schemeClr val="tx1"/>
                </a:solidFill>
                <a:latin typeface="+mj-lt"/>
                <a:ea typeface="+mj-ea"/>
                <a:cs typeface="+mj-cs"/>
              </a:rPr>
              <a:t> </a:t>
            </a:r>
            <a:r>
              <a:rPr lang="en-US" sz="4800" kern="1200" spc="204">
                <a:solidFill>
                  <a:schemeClr val="tx1"/>
                </a:solidFill>
                <a:latin typeface="+mj-lt"/>
                <a:ea typeface="+mj-ea"/>
                <a:cs typeface="+mj-cs"/>
              </a:rPr>
              <a:t>do</a:t>
            </a:r>
            <a:r>
              <a:rPr lang="en-US" sz="4800" kern="1200" spc="-250">
                <a:solidFill>
                  <a:schemeClr val="tx1"/>
                </a:solidFill>
                <a:latin typeface="+mj-lt"/>
                <a:ea typeface="+mj-ea"/>
                <a:cs typeface="+mj-cs"/>
              </a:rPr>
              <a:t> </a:t>
            </a:r>
            <a:r>
              <a:rPr lang="en-US" sz="4800" kern="1200" spc="204">
                <a:solidFill>
                  <a:schemeClr val="tx1"/>
                </a:solidFill>
                <a:latin typeface="+mj-lt"/>
                <a:ea typeface="+mj-ea"/>
                <a:cs typeface="+mj-cs"/>
              </a:rPr>
              <a:t>D</a:t>
            </a:r>
            <a:r>
              <a:rPr lang="en-US" sz="4800" kern="1200" spc="120">
                <a:solidFill>
                  <a:schemeClr val="tx1"/>
                </a:solidFill>
                <a:latin typeface="+mj-lt"/>
                <a:ea typeface="+mj-ea"/>
                <a:cs typeface="+mj-cs"/>
              </a:rPr>
              <a:t>e</a:t>
            </a:r>
            <a:r>
              <a:rPr lang="en-US" sz="4800" kern="1200" spc="125">
                <a:solidFill>
                  <a:schemeClr val="tx1"/>
                </a:solidFill>
                <a:latin typeface="+mj-lt"/>
                <a:ea typeface="+mj-ea"/>
                <a:cs typeface="+mj-cs"/>
              </a:rPr>
              <a:t>v</a:t>
            </a:r>
            <a:r>
              <a:rPr lang="en-US" sz="4800" kern="1200" spc="150">
                <a:solidFill>
                  <a:schemeClr val="tx1"/>
                </a:solidFill>
                <a:latin typeface="+mj-lt"/>
                <a:ea typeface="+mj-ea"/>
                <a:cs typeface="+mj-cs"/>
              </a:rPr>
              <a:t>O</a:t>
            </a:r>
            <a:r>
              <a:rPr lang="en-US" sz="4800" kern="1200" spc="225">
                <a:solidFill>
                  <a:schemeClr val="tx1"/>
                </a:solidFill>
                <a:latin typeface="+mj-lt"/>
                <a:ea typeface="+mj-ea"/>
                <a:cs typeface="+mj-cs"/>
              </a:rPr>
              <a:t>ps</a:t>
            </a:r>
            <a:r>
              <a:rPr lang="en-US" sz="4800" kern="1200" spc="-390">
                <a:solidFill>
                  <a:schemeClr val="tx1"/>
                </a:solidFill>
                <a:latin typeface="+mj-lt"/>
                <a:ea typeface="+mj-ea"/>
                <a:cs typeface="+mj-cs"/>
              </a:rPr>
              <a:t> </a:t>
            </a:r>
            <a:r>
              <a:rPr lang="en-US" sz="4800" kern="1200" spc="120">
                <a:solidFill>
                  <a:schemeClr val="tx1"/>
                </a:solidFill>
                <a:latin typeface="+mj-lt"/>
                <a:ea typeface="+mj-ea"/>
                <a:cs typeface="+mj-cs"/>
              </a:rPr>
              <a:t>With</a:t>
            </a:r>
            <a:r>
              <a:rPr lang="en-US" sz="4800" kern="1200" spc="-370">
                <a:solidFill>
                  <a:schemeClr val="tx1"/>
                </a:solidFill>
                <a:latin typeface="+mj-lt"/>
                <a:ea typeface="+mj-ea"/>
                <a:cs typeface="+mj-cs"/>
              </a:rPr>
              <a:t> </a:t>
            </a:r>
            <a:r>
              <a:rPr lang="en-US" sz="4800" kern="1200" spc="-90">
                <a:solidFill>
                  <a:schemeClr val="tx1"/>
                </a:solidFill>
                <a:latin typeface="+mj-lt"/>
                <a:ea typeface="+mj-ea"/>
                <a:cs typeface="+mj-cs"/>
              </a:rPr>
              <a:t>A</a:t>
            </a:r>
            <a:r>
              <a:rPr lang="en-US" sz="4800" kern="1200" spc="595">
                <a:solidFill>
                  <a:schemeClr val="tx1"/>
                </a:solidFill>
                <a:latin typeface="+mj-lt"/>
                <a:ea typeface="+mj-ea"/>
                <a:cs typeface="+mj-cs"/>
              </a:rPr>
              <a:t>W</a:t>
            </a:r>
            <a:r>
              <a:rPr lang="en-US" sz="4800" kern="1200" spc="405">
                <a:solidFill>
                  <a:schemeClr val="tx1"/>
                </a:solidFill>
                <a:latin typeface="+mj-lt"/>
                <a:ea typeface="+mj-ea"/>
                <a:cs typeface="+mj-cs"/>
              </a:rPr>
              <a:t>S</a:t>
            </a:r>
          </a:p>
        </p:txBody>
      </p:sp>
      <p:sp>
        <p:nvSpPr>
          <p:cNvPr id="3" name="object 3"/>
          <p:cNvSpPr txBox="1"/>
          <p:nvPr/>
        </p:nvSpPr>
        <p:spPr>
          <a:xfrm>
            <a:off x="685800" y="2899610"/>
            <a:ext cx="10820400" cy="3242569"/>
          </a:xfrm>
          <a:prstGeom prst="rect">
            <a:avLst/>
          </a:prstGeom>
        </p:spPr>
        <p:txBody>
          <a:bodyPr vert="horz" lIns="91440" tIns="45720" rIns="91440" bIns="45720" rtlCol="0" anchor="ctr">
            <a:normAutofit/>
          </a:bodyPr>
          <a:lstStyle/>
          <a:p>
            <a:pPr>
              <a:lnSpc>
                <a:spcPct val="90000"/>
              </a:lnSpc>
              <a:spcBef>
                <a:spcPts val="100"/>
              </a:spcBef>
            </a:pPr>
            <a:r>
              <a:rPr lang="en-US" sz="1300" b="1" spc="20" dirty="0"/>
              <a:t>Platform</a:t>
            </a:r>
            <a:r>
              <a:rPr lang="en-US" sz="1300" b="1" spc="-90" dirty="0"/>
              <a:t> </a:t>
            </a:r>
            <a:r>
              <a:rPr lang="en-US" sz="1300" b="1" spc="60" dirty="0"/>
              <a:t>as</a:t>
            </a:r>
            <a:r>
              <a:rPr lang="en-US" sz="1300" b="1" spc="-90" dirty="0"/>
              <a:t> </a:t>
            </a:r>
            <a:r>
              <a:rPr lang="en-US" sz="1300" b="1" spc="45" dirty="0"/>
              <a:t>a</a:t>
            </a:r>
            <a:r>
              <a:rPr lang="en-US" sz="1300" b="1" spc="-90" dirty="0"/>
              <a:t> </a:t>
            </a:r>
            <a:r>
              <a:rPr lang="en-US" sz="1300" b="1" spc="20" dirty="0"/>
              <a:t>Service</a:t>
            </a:r>
            <a:endParaRPr lang="en-US" sz="1300" dirty="0"/>
          </a:p>
          <a:p>
            <a:pPr indent="-228600">
              <a:lnSpc>
                <a:spcPct val="90000"/>
              </a:lnSpc>
              <a:spcBef>
                <a:spcPts val="35"/>
              </a:spcBef>
              <a:buFont typeface="Arial" panose="020B0604020202020204" pitchFamily="34" charset="0"/>
              <a:buChar char="•"/>
            </a:pPr>
            <a:endParaRPr lang="en-US" sz="1300" dirty="0"/>
          </a:p>
          <a:p>
            <a:pPr marL="12700" marR="5080" indent="-228600">
              <a:lnSpc>
                <a:spcPct val="90000"/>
              </a:lnSpc>
              <a:buFont typeface="Arial" panose="020B0604020202020204" pitchFamily="34" charset="0"/>
              <a:buChar char="•"/>
            </a:pPr>
            <a:r>
              <a:rPr lang="en-US" sz="1300" b="1" u="heavy" spc="90" dirty="0">
                <a:uFill>
                  <a:solidFill>
                    <a:srgbClr val="0277BD"/>
                  </a:solidFill>
                </a:uFill>
                <a:hlinkClick r:id="rId2"/>
              </a:rPr>
              <a:t>AWS</a:t>
            </a:r>
            <a:r>
              <a:rPr lang="en-US" sz="1300" b="1" u="heavy" spc="-65" dirty="0">
                <a:uFill>
                  <a:solidFill>
                    <a:srgbClr val="0277BD"/>
                  </a:solidFill>
                </a:uFill>
                <a:hlinkClick r:id="rId2"/>
              </a:rPr>
              <a:t> </a:t>
            </a:r>
            <a:r>
              <a:rPr lang="en-US" sz="1300" b="1" u="heavy" spc="25" dirty="0">
                <a:uFill>
                  <a:solidFill>
                    <a:srgbClr val="0277BD"/>
                  </a:solidFill>
                </a:uFill>
                <a:hlinkClick r:id="rId2"/>
              </a:rPr>
              <a:t>Elastic</a:t>
            </a:r>
            <a:r>
              <a:rPr lang="en-US" sz="1300" b="1" u="heavy" spc="-65" dirty="0">
                <a:uFill>
                  <a:solidFill>
                    <a:srgbClr val="0277BD"/>
                  </a:solidFill>
                </a:uFill>
                <a:hlinkClick r:id="rId2"/>
              </a:rPr>
              <a:t> </a:t>
            </a:r>
            <a:r>
              <a:rPr lang="en-US" sz="1300" b="1" u="heavy" spc="15" dirty="0">
                <a:uFill>
                  <a:solidFill>
                    <a:srgbClr val="0277BD"/>
                  </a:solidFill>
                </a:uFill>
                <a:hlinkClick r:id="rId2"/>
              </a:rPr>
              <a:t>Beanstalk</a:t>
            </a:r>
            <a:r>
              <a:rPr lang="en-US" sz="1300" b="1" spc="15" dirty="0"/>
              <a:t>:</a:t>
            </a:r>
            <a:r>
              <a:rPr lang="en-US" sz="1300" b="1" spc="-85" dirty="0"/>
              <a:t> </a:t>
            </a:r>
            <a:r>
              <a:rPr lang="en-US" sz="1300" spc="125" dirty="0"/>
              <a:t>AWS</a:t>
            </a:r>
            <a:r>
              <a:rPr lang="en-US" sz="1300" spc="-50" dirty="0"/>
              <a:t> </a:t>
            </a:r>
            <a:r>
              <a:rPr lang="en-US" sz="1300" spc="10" dirty="0"/>
              <a:t>Elastic</a:t>
            </a:r>
            <a:r>
              <a:rPr lang="en-US" sz="1300" spc="-50" dirty="0"/>
              <a:t> </a:t>
            </a:r>
            <a:r>
              <a:rPr lang="en-US" sz="1300" spc="30" dirty="0"/>
              <a:t>Beanstalk</a:t>
            </a:r>
            <a:r>
              <a:rPr lang="en-US" sz="1300" spc="-50" dirty="0"/>
              <a:t> </a:t>
            </a:r>
            <a:r>
              <a:rPr lang="en-US" sz="1300" spc="5" dirty="0"/>
              <a:t>is</a:t>
            </a:r>
            <a:r>
              <a:rPr lang="en-US" sz="1300" spc="-45" dirty="0"/>
              <a:t> </a:t>
            </a:r>
            <a:r>
              <a:rPr lang="en-US" sz="1300" spc="30" dirty="0"/>
              <a:t>an</a:t>
            </a:r>
            <a:r>
              <a:rPr lang="en-US" sz="1300" spc="-50" dirty="0"/>
              <a:t> </a:t>
            </a:r>
            <a:r>
              <a:rPr lang="en-US" sz="1300" spc="45" dirty="0"/>
              <a:t>easy-to-use</a:t>
            </a:r>
            <a:r>
              <a:rPr lang="en-US" sz="1300" spc="-50" dirty="0"/>
              <a:t> </a:t>
            </a:r>
            <a:r>
              <a:rPr lang="en-US" sz="1300" spc="20" dirty="0"/>
              <a:t>service</a:t>
            </a:r>
            <a:r>
              <a:rPr lang="en-US" sz="1300" spc="-50" dirty="0"/>
              <a:t> </a:t>
            </a:r>
            <a:r>
              <a:rPr lang="en-US" sz="1300" spc="-15" dirty="0"/>
              <a:t>for</a:t>
            </a:r>
            <a:r>
              <a:rPr lang="en-US" sz="1300" spc="-75" dirty="0"/>
              <a:t> </a:t>
            </a:r>
            <a:r>
              <a:rPr lang="en-US" sz="1300" spc="40" dirty="0"/>
              <a:t>deploying</a:t>
            </a:r>
            <a:r>
              <a:rPr lang="en-US" sz="1300" spc="-45" dirty="0"/>
              <a:t> </a:t>
            </a:r>
            <a:r>
              <a:rPr lang="en-US" sz="1300" spc="45" dirty="0"/>
              <a:t>and</a:t>
            </a:r>
            <a:r>
              <a:rPr lang="en-US" sz="1300" spc="-50" dirty="0"/>
              <a:t> </a:t>
            </a:r>
            <a:r>
              <a:rPr lang="en-US" sz="1300" spc="35" dirty="0"/>
              <a:t>scaling</a:t>
            </a:r>
            <a:r>
              <a:rPr lang="en-US" sz="1300" spc="-80" dirty="0"/>
              <a:t> </a:t>
            </a:r>
            <a:r>
              <a:rPr lang="en-US" sz="1300" spc="55" dirty="0"/>
              <a:t>web</a:t>
            </a:r>
            <a:r>
              <a:rPr lang="en-US" sz="1300" spc="-50" dirty="0"/>
              <a:t> </a:t>
            </a:r>
            <a:r>
              <a:rPr lang="en-US" sz="1300" spc="15" dirty="0"/>
              <a:t>applications</a:t>
            </a:r>
            <a:r>
              <a:rPr lang="en-US" sz="1300" spc="-50" dirty="0"/>
              <a:t> </a:t>
            </a:r>
            <a:r>
              <a:rPr lang="en-US" sz="1300" spc="45" dirty="0"/>
              <a:t>and</a:t>
            </a:r>
            <a:r>
              <a:rPr lang="en-US" sz="1300" spc="-50" dirty="0"/>
              <a:t> </a:t>
            </a:r>
            <a:r>
              <a:rPr lang="en-US" sz="1300" spc="30" dirty="0"/>
              <a:t>services</a:t>
            </a:r>
            <a:r>
              <a:rPr lang="en-US" sz="1300" spc="-45" dirty="0"/>
              <a:t> </a:t>
            </a:r>
            <a:r>
              <a:rPr lang="en-US" sz="1300" spc="45" dirty="0"/>
              <a:t>developed</a:t>
            </a:r>
            <a:r>
              <a:rPr lang="en-US" sz="1300" spc="-80" dirty="0"/>
              <a:t> </a:t>
            </a:r>
            <a:r>
              <a:rPr lang="en-US" sz="1300" spc="-10" dirty="0"/>
              <a:t>with </a:t>
            </a:r>
            <a:r>
              <a:rPr lang="en-US" sz="1300" spc="-350" dirty="0"/>
              <a:t> </a:t>
            </a:r>
            <a:r>
              <a:rPr lang="en-US" sz="1300" spc="-25" dirty="0"/>
              <a:t>Java,</a:t>
            </a:r>
            <a:r>
              <a:rPr lang="en-US" sz="1300" spc="-60" dirty="0"/>
              <a:t> </a:t>
            </a:r>
            <a:r>
              <a:rPr lang="en-US" sz="1300" spc="-40" dirty="0"/>
              <a:t>.NET,</a:t>
            </a:r>
            <a:r>
              <a:rPr lang="en-US" sz="1300" spc="-55" dirty="0"/>
              <a:t> </a:t>
            </a:r>
            <a:r>
              <a:rPr lang="en-US" sz="1300" spc="-10" dirty="0"/>
              <a:t>PHP,</a:t>
            </a:r>
            <a:r>
              <a:rPr lang="en-US" sz="1300" spc="-60" dirty="0"/>
              <a:t> </a:t>
            </a:r>
            <a:r>
              <a:rPr lang="en-US" sz="1300" spc="-15" dirty="0"/>
              <a:t>Node.js,</a:t>
            </a:r>
            <a:r>
              <a:rPr lang="en-US" sz="1300" spc="-55" dirty="0"/>
              <a:t> </a:t>
            </a:r>
            <a:r>
              <a:rPr lang="en-US" sz="1300" spc="5" dirty="0"/>
              <a:t>Python,</a:t>
            </a:r>
            <a:r>
              <a:rPr lang="en-US" sz="1300" spc="-60" dirty="0"/>
              <a:t> </a:t>
            </a:r>
            <a:r>
              <a:rPr lang="en-US" sz="1300" spc="-10" dirty="0"/>
              <a:t>Ruby,</a:t>
            </a:r>
            <a:r>
              <a:rPr lang="en-US" sz="1300" spc="-55" dirty="0"/>
              <a:t> </a:t>
            </a:r>
            <a:r>
              <a:rPr lang="en-US" sz="1300" spc="-30" dirty="0"/>
              <a:t>Go,</a:t>
            </a:r>
            <a:r>
              <a:rPr lang="en-US" sz="1300" spc="-60" dirty="0"/>
              <a:t> </a:t>
            </a:r>
            <a:r>
              <a:rPr lang="en-US" sz="1300" spc="45" dirty="0"/>
              <a:t>and</a:t>
            </a:r>
            <a:r>
              <a:rPr lang="en-US" sz="1300" spc="-55" dirty="0"/>
              <a:t> </a:t>
            </a:r>
            <a:r>
              <a:rPr lang="en-US" sz="1300" spc="40" dirty="0"/>
              <a:t>Docker</a:t>
            </a:r>
            <a:r>
              <a:rPr lang="en-US" sz="1300" spc="-85" dirty="0"/>
              <a:t> </a:t>
            </a:r>
            <a:r>
              <a:rPr lang="en-US" sz="1300" spc="55" dirty="0"/>
              <a:t>on</a:t>
            </a:r>
            <a:r>
              <a:rPr lang="en-US" sz="1300" spc="-60" dirty="0"/>
              <a:t> </a:t>
            </a:r>
            <a:r>
              <a:rPr lang="en-US" sz="1300" spc="-20" dirty="0"/>
              <a:t>familiar</a:t>
            </a:r>
            <a:r>
              <a:rPr lang="en-US" sz="1300" spc="-80" dirty="0"/>
              <a:t> </a:t>
            </a:r>
            <a:r>
              <a:rPr lang="en-US" sz="1300" spc="30" dirty="0"/>
              <a:t>servers</a:t>
            </a:r>
            <a:r>
              <a:rPr lang="en-US" sz="1300" spc="-60" dirty="0"/>
              <a:t> </a:t>
            </a:r>
            <a:r>
              <a:rPr lang="en-US" sz="1300" spc="60" dirty="0"/>
              <a:t>such</a:t>
            </a:r>
            <a:r>
              <a:rPr lang="en-US" sz="1300" spc="-55" dirty="0"/>
              <a:t> </a:t>
            </a:r>
            <a:r>
              <a:rPr lang="en-US" sz="1300" spc="55" dirty="0"/>
              <a:t>as</a:t>
            </a:r>
            <a:r>
              <a:rPr lang="en-US" sz="1300" spc="-95" dirty="0"/>
              <a:t> </a:t>
            </a:r>
            <a:r>
              <a:rPr lang="en-US" sz="1300" spc="25" dirty="0"/>
              <a:t>Apache,</a:t>
            </a:r>
            <a:r>
              <a:rPr lang="en-US" sz="1300" spc="-55" dirty="0"/>
              <a:t> </a:t>
            </a:r>
            <a:r>
              <a:rPr lang="en-US" sz="1300" spc="10" dirty="0"/>
              <a:t>Nginx,</a:t>
            </a:r>
            <a:r>
              <a:rPr lang="en-US" sz="1300" spc="-60" dirty="0"/>
              <a:t> </a:t>
            </a:r>
            <a:r>
              <a:rPr lang="en-US" sz="1300" spc="20" dirty="0"/>
              <a:t>Passenger,</a:t>
            </a:r>
            <a:r>
              <a:rPr lang="en-US" sz="1300" spc="-55" dirty="0"/>
              <a:t> </a:t>
            </a:r>
            <a:r>
              <a:rPr lang="en-US" sz="1300" spc="45" dirty="0"/>
              <a:t>and</a:t>
            </a:r>
            <a:r>
              <a:rPr lang="en-US" sz="1300" spc="-60" dirty="0"/>
              <a:t> </a:t>
            </a:r>
            <a:r>
              <a:rPr lang="en-US" sz="1300" spc="-35" dirty="0"/>
              <a:t>IIS.</a:t>
            </a:r>
            <a:endParaRPr lang="en-US" sz="1300" dirty="0"/>
          </a:p>
          <a:p>
            <a:pPr marL="12700" indent="-228600">
              <a:lnSpc>
                <a:spcPct val="90000"/>
              </a:lnSpc>
              <a:spcBef>
                <a:spcPts val="1020"/>
              </a:spcBef>
              <a:buFont typeface="Arial" panose="020B0604020202020204" pitchFamily="34" charset="0"/>
              <a:buChar char="•"/>
            </a:pPr>
            <a:r>
              <a:rPr lang="en-US" sz="1300" spc="35" dirty="0"/>
              <a:t>You</a:t>
            </a:r>
            <a:r>
              <a:rPr lang="en-US" sz="1300" spc="-55" dirty="0"/>
              <a:t> </a:t>
            </a:r>
            <a:r>
              <a:rPr lang="en-US" sz="1300" spc="40" dirty="0"/>
              <a:t>can</a:t>
            </a:r>
            <a:r>
              <a:rPr lang="en-US" sz="1300" spc="-50" dirty="0"/>
              <a:t> </a:t>
            </a:r>
            <a:r>
              <a:rPr lang="en-US" sz="1300" spc="30" dirty="0"/>
              <a:t>simply</a:t>
            </a:r>
            <a:r>
              <a:rPr lang="en-US" sz="1300" spc="-80" dirty="0"/>
              <a:t> </a:t>
            </a:r>
            <a:r>
              <a:rPr lang="en-US" sz="1300" spc="45" dirty="0"/>
              <a:t>upload</a:t>
            </a:r>
            <a:r>
              <a:rPr lang="en-US" sz="1300" spc="-80" dirty="0"/>
              <a:t> </a:t>
            </a:r>
            <a:r>
              <a:rPr lang="en-US" sz="1300" spc="25" dirty="0"/>
              <a:t>your</a:t>
            </a:r>
            <a:r>
              <a:rPr lang="en-US" sz="1300" spc="-75" dirty="0"/>
              <a:t> </a:t>
            </a:r>
            <a:r>
              <a:rPr lang="en-US" sz="1300" spc="60" dirty="0"/>
              <a:t>code</a:t>
            </a:r>
            <a:r>
              <a:rPr lang="en-US" sz="1300" spc="-50" dirty="0"/>
              <a:t> </a:t>
            </a:r>
            <a:r>
              <a:rPr lang="en-US" sz="1300" spc="45" dirty="0"/>
              <a:t>and</a:t>
            </a:r>
            <a:r>
              <a:rPr lang="en-US" sz="1300" spc="-50" dirty="0"/>
              <a:t> </a:t>
            </a:r>
            <a:r>
              <a:rPr lang="en-US" sz="1300" spc="10" dirty="0"/>
              <a:t>Elastic</a:t>
            </a:r>
            <a:r>
              <a:rPr lang="en-US" sz="1300" spc="-50" dirty="0"/>
              <a:t> </a:t>
            </a:r>
            <a:r>
              <a:rPr lang="en-US" sz="1300" spc="30" dirty="0"/>
              <a:t>Beanstalk</a:t>
            </a:r>
            <a:r>
              <a:rPr lang="en-US" sz="1300" spc="-50" dirty="0"/>
              <a:t> </a:t>
            </a:r>
            <a:r>
              <a:rPr lang="en-US" sz="1300" spc="5" dirty="0"/>
              <a:t>automatically</a:t>
            </a:r>
            <a:r>
              <a:rPr lang="en-US" sz="1300" spc="-85" dirty="0"/>
              <a:t> </a:t>
            </a:r>
            <a:r>
              <a:rPr lang="en-US" sz="1300" spc="40" dirty="0"/>
              <a:t>handles</a:t>
            </a:r>
            <a:r>
              <a:rPr lang="en-US" sz="1300" spc="-50" dirty="0"/>
              <a:t> </a:t>
            </a:r>
            <a:r>
              <a:rPr lang="en-US" sz="1300" spc="5" dirty="0"/>
              <a:t>the</a:t>
            </a:r>
            <a:r>
              <a:rPr lang="en-US" sz="1300" spc="-50" dirty="0"/>
              <a:t> </a:t>
            </a:r>
            <a:r>
              <a:rPr lang="en-US" sz="1300" spc="20" dirty="0"/>
              <a:t>deployment,</a:t>
            </a:r>
            <a:r>
              <a:rPr lang="en-US" sz="1300" spc="-50" dirty="0"/>
              <a:t> </a:t>
            </a:r>
            <a:r>
              <a:rPr lang="en-US" sz="1300" spc="15" dirty="0"/>
              <a:t>from</a:t>
            </a:r>
            <a:r>
              <a:rPr lang="en-US" sz="1300" spc="-50" dirty="0"/>
              <a:t> </a:t>
            </a:r>
            <a:r>
              <a:rPr lang="en-US" sz="1300" spc="15" dirty="0"/>
              <a:t>capacity</a:t>
            </a:r>
            <a:r>
              <a:rPr lang="en-US" sz="1300" spc="-80" dirty="0"/>
              <a:t> </a:t>
            </a:r>
            <a:r>
              <a:rPr lang="en-US" sz="1300" spc="5" dirty="0"/>
              <a:t>provisioning,</a:t>
            </a:r>
            <a:r>
              <a:rPr lang="en-US" sz="1300" spc="-50" dirty="0"/>
              <a:t> </a:t>
            </a:r>
            <a:r>
              <a:rPr lang="en-US" sz="1300" spc="35" dirty="0"/>
              <a:t>load</a:t>
            </a:r>
            <a:r>
              <a:rPr lang="en-US" sz="1300" spc="-50" dirty="0"/>
              <a:t> </a:t>
            </a:r>
            <a:r>
              <a:rPr lang="en-US" sz="1300" spc="10" dirty="0"/>
              <a:t>balancing,</a:t>
            </a:r>
            <a:endParaRPr lang="en-US" sz="1300" dirty="0"/>
          </a:p>
          <a:p>
            <a:pPr marL="12700" marR="10795" indent="-228600">
              <a:lnSpc>
                <a:spcPct val="90000"/>
              </a:lnSpc>
              <a:buFont typeface="Arial" panose="020B0604020202020204" pitchFamily="34" charset="0"/>
              <a:buChar char="•"/>
            </a:pPr>
            <a:r>
              <a:rPr lang="en-US" sz="1300" spc="30" dirty="0"/>
              <a:t>auto-scaling</a:t>
            </a:r>
            <a:r>
              <a:rPr lang="en-US" sz="1300" spc="-50" dirty="0"/>
              <a:t> </a:t>
            </a:r>
            <a:r>
              <a:rPr lang="en-US" sz="1300" spc="-10" dirty="0"/>
              <a:t>to</a:t>
            </a:r>
            <a:r>
              <a:rPr lang="en-US" sz="1300" spc="-50" dirty="0"/>
              <a:t> </a:t>
            </a:r>
            <a:r>
              <a:rPr lang="en-US" sz="1300" spc="5" dirty="0"/>
              <a:t>application</a:t>
            </a:r>
            <a:r>
              <a:rPr lang="en-US" sz="1300" spc="-45" dirty="0"/>
              <a:t> </a:t>
            </a:r>
            <a:r>
              <a:rPr lang="en-US" sz="1300" spc="10" dirty="0"/>
              <a:t>health</a:t>
            </a:r>
            <a:r>
              <a:rPr lang="en-US" sz="1300" spc="-50" dirty="0"/>
              <a:t> </a:t>
            </a:r>
            <a:r>
              <a:rPr lang="en-US" sz="1300" spc="-5" dirty="0"/>
              <a:t>monitoring.</a:t>
            </a:r>
            <a:r>
              <a:rPr lang="en-US" sz="1300" spc="-80" dirty="0"/>
              <a:t> </a:t>
            </a:r>
            <a:r>
              <a:rPr lang="en-US" sz="1300" dirty="0"/>
              <a:t>At</a:t>
            </a:r>
            <a:r>
              <a:rPr lang="en-US" sz="1300" spc="-50" dirty="0"/>
              <a:t> </a:t>
            </a:r>
            <a:r>
              <a:rPr lang="en-US" sz="1300" spc="5" dirty="0"/>
              <a:t>the</a:t>
            </a:r>
            <a:r>
              <a:rPr lang="en-US" sz="1300" spc="-50" dirty="0"/>
              <a:t> </a:t>
            </a:r>
            <a:r>
              <a:rPr lang="en-US" sz="1300" spc="65" dirty="0"/>
              <a:t>same</a:t>
            </a:r>
            <a:r>
              <a:rPr lang="en-US" sz="1300" spc="-45" dirty="0"/>
              <a:t> </a:t>
            </a:r>
            <a:r>
              <a:rPr lang="en-US" sz="1300" spc="-35" dirty="0"/>
              <a:t>time,</a:t>
            </a:r>
            <a:r>
              <a:rPr lang="en-US" sz="1300" spc="-80" dirty="0"/>
              <a:t> </a:t>
            </a:r>
            <a:r>
              <a:rPr lang="en-US" sz="1300" spc="50" dirty="0"/>
              <a:t>you</a:t>
            </a:r>
            <a:r>
              <a:rPr lang="en-US" sz="1300" spc="-45" dirty="0"/>
              <a:t> </a:t>
            </a:r>
            <a:r>
              <a:rPr lang="en-US" sz="1300" spc="-20" dirty="0"/>
              <a:t>retain</a:t>
            </a:r>
            <a:r>
              <a:rPr lang="en-US" sz="1300" spc="-50" dirty="0"/>
              <a:t> </a:t>
            </a:r>
            <a:r>
              <a:rPr lang="en-US" sz="1300" spc="-15" dirty="0"/>
              <a:t>full</a:t>
            </a:r>
            <a:r>
              <a:rPr lang="en-US" sz="1300" spc="-85" dirty="0"/>
              <a:t> </a:t>
            </a:r>
            <a:r>
              <a:rPr lang="en-US" sz="1300" spc="5" dirty="0"/>
              <a:t>control</a:t>
            </a:r>
            <a:r>
              <a:rPr lang="en-US" sz="1300" spc="-85" dirty="0"/>
              <a:t> </a:t>
            </a:r>
            <a:r>
              <a:rPr lang="en-US" sz="1300" spc="15" dirty="0"/>
              <a:t>over</a:t>
            </a:r>
            <a:r>
              <a:rPr lang="en-US" sz="1300" spc="-70" dirty="0"/>
              <a:t> </a:t>
            </a:r>
            <a:r>
              <a:rPr lang="en-US" sz="1300" spc="5" dirty="0"/>
              <a:t>the</a:t>
            </a:r>
            <a:r>
              <a:rPr lang="en-US" sz="1300" spc="-85" dirty="0"/>
              <a:t> </a:t>
            </a:r>
            <a:r>
              <a:rPr lang="en-US" sz="1300" spc="125" dirty="0"/>
              <a:t>AWS</a:t>
            </a:r>
            <a:r>
              <a:rPr lang="en-US" sz="1300" spc="-50" dirty="0"/>
              <a:t> </a:t>
            </a:r>
            <a:r>
              <a:rPr lang="en-US" sz="1300" spc="35" dirty="0"/>
              <a:t>resources</a:t>
            </a:r>
            <a:r>
              <a:rPr lang="en-US" sz="1300" spc="-45" dirty="0"/>
              <a:t> </a:t>
            </a:r>
            <a:r>
              <a:rPr lang="en-US" sz="1300" spc="35" dirty="0"/>
              <a:t>powering</a:t>
            </a:r>
            <a:r>
              <a:rPr lang="en-US" sz="1300" spc="-80" dirty="0"/>
              <a:t> </a:t>
            </a:r>
            <a:r>
              <a:rPr lang="en-US" sz="1300" spc="25" dirty="0"/>
              <a:t>your</a:t>
            </a:r>
            <a:r>
              <a:rPr lang="en-US" sz="1300" spc="-75" dirty="0"/>
              <a:t> </a:t>
            </a:r>
            <a:r>
              <a:rPr lang="en-US" sz="1300" spc="5" dirty="0"/>
              <a:t>application</a:t>
            </a:r>
            <a:r>
              <a:rPr lang="en-US" sz="1300" spc="-45" dirty="0"/>
              <a:t> </a:t>
            </a:r>
            <a:r>
              <a:rPr lang="en-US" sz="1300" spc="45" dirty="0"/>
              <a:t>and</a:t>
            </a:r>
            <a:r>
              <a:rPr lang="en-US" sz="1300" spc="-50" dirty="0"/>
              <a:t> </a:t>
            </a:r>
            <a:r>
              <a:rPr lang="en-US" sz="1300" spc="40" dirty="0"/>
              <a:t>can </a:t>
            </a:r>
            <a:r>
              <a:rPr lang="en-US" sz="1300" spc="-345" dirty="0"/>
              <a:t> </a:t>
            </a:r>
            <a:r>
              <a:rPr lang="en-US" sz="1300" spc="60" dirty="0"/>
              <a:t>access</a:t>
            </a:r>
            <a:r>
              <a:rPr lang="en-US" sz="1300" spc="-60" dirty="0"/>
              <a:t> </a:t>
            </a:r>
            <a:r>
              <a:rPr lang="en-US" sz="1300" spc="5" dirty="0"/>
              <a:t>the</a:t>
            </a:r>
            <a:r>
              <a:rPr lang="en-US" sz="1300" spc="-60" dirty="0"/>
              <a:t> </a:t>
            </a:r>
            <a:r>
              <a:rPr lang="en-US" sz="1300" spc="25" dirty="0"/>
              <a:t>underlying</a:t>
            </a:r>
            <a:r>
              <a:rPr lang="en-US" sz="1300" spc="-60" dirty="0"/>
              <a:t> </a:t>
            </a:r>
            <a:r>
              <a:rPr lang="en-US" sz="1300" spc="35" dirty="0"/>
              <a:t>resources</a:t>
            </a:r>
            <a:r>
              <a:rPr lang="en-US" sz="1300" spc="-60" dirty="0"/>
              <a:t> </a:t>
            </a:r>
            <a:r>
              <a:rPr lang="en-US" sz="1300" spc="-30" dirty="0"/>
              <a:t>at</a:t>
            </a:r>
            <a:r>
              <a:rPr lang="en-US" sz="1300" spc="-60" dirty="0"/>
              <a:t> </a:t>
            </a:r>
            <a:r>
              <a:rPr lang="en-US" sz="1300" spc="35" dirty="0"/>
              <a:t>any</a:t>
            </a:r>
            <a:r>
              <a:rPr lang="en-US" sz="1300" spc="-90" dirty="0"/>
              <a:t> </a:t>
            </a:r>
            <a:r>
              <a:rPr lang="en-US" sz="1300" spc="-45" dirty="0"/>
              <a:t>time.</a:t>
            </a:r>
            <a:endParaRPr lang="en-US" sz="1300" dirty="0"/>
          </a:p>
          <a:p>
            <a:pPr indent="-228600">
              <a:lnSpc>
                <a:spcPct val="90000"/>
              </a:lnSpc>
              <a:buFont typeface="Arial" panose="020B0604020202020204" pitchFamily="34" charset="0"/>
              <a:buChar char="•"/>
            </a:pPr>
            <a:endParaRPr lang="en-US" sz="1300" dirty="0"/>
          </a:p>
          <a:p>
            <a:pPr indent="-228600">
              <a:lnSpc>
                <a:spcPct val="90000"/>
              </a:lnSpc>
              <a:spcBef>
                <a:spcPts val="45"/>
              </a:spcBef>
              <a:buFont typeface="Arial" panose="020B0604020202020204" pitchFamily="34" charset="0"/>
              <a:buChar char="•"/>
            </a:pPr>
            <a:endParaRPr lang="en-US" sz="1300" dirty="0"/>
          </a:p>
          <a:p>
            <a:pPr>
              <a:lnSpc>
                <a:spcPct val="90000"/>
              </a:lnSpc>
            </a:pPr>
            <a:r>
              <a:rPr lang="en-US" sz="1300" b="1" spc="-20" dirty="0"/>
              <a:t>V</a:t>
            </a:r>
            <a:r>
              <a:rPr lang="en-US" sz="1300" b="1" spc="10" dirty="0"/>
              <a:t>ersion</a:t>
            </a:r>
            <a:r>
              <a:rPr lang="en-US" sz="1300" b="1" spc="-75" dirty="0"/>
              <a:t> </a:t>
            </a:r>
            <a:r>
              <a:rPr lang="en-US" sz="1300" b="1" spc="80" dirty="0"/>
              <a:t>C</a:t>
            </a:r>
            <a:r>
              <a:rPr lang="en-US" sz="1300" b="1" spc="30" dirty="0"/>
              <a:t>o</a:t>
            </a:r>
            <a:r>
              <a:rPr lang="en-US" sz="1300" b="1" spc="25" dirty="0"/>
              <a:t>n</a:t>
            </a:r>
            <a:r>
              <a:rPr lang="en-US" sz="1300" b="1" spc="-35" dirty="0"/>
              <a:t>t</a:t>
            </a:r>
            <a:r>
              <a:rPr lang="en-US" sz="1300" b="1" spc="-45" dirty="0"/>
              <a:t>r</a:t>
            </a:r>
            <a:r>
              <a:rPr lang="en-US" sz="1300" b="1" spc="35" dirty="0"/>
              <a:t>ol</a:t>
            </a:r>
            <a:endParaRPr lang="en-US" sz="1300" dirty="0"/>
          </a:p>
          <a:p>
            <a:pPr indent="-228600">
              <a:lnSpc>
                <a:spcPct val="90000"/>
              </a:lnSpc>
              <a:spcBef>
                <a:spcPts val="40"/>
              </a:spcBef>
              <a:buFont typeface="Arial" panose="020B0604020202020204" pitchFamily="34" charset="0"/>
              <a:buChar char="•"/>
            </a:pPr>
            <a:endParaRPr lang="en-US" sz="1300" dirty="0"/>
          </a:p>
          <a:p>
            <a:pPr marL="12700" marR="86995" indent="-228600">
              <a:lnSpc>
                <a:spcPct val="90000"/>
              </a:lnSpc>
              <a:buFont typeface="Arial" panose="020B0604020202020204" pitchFamily="34" charset="0"/>
              <a:buChar char="•"/>
            </a:pPr>
            <a:r>
              <a:rPr lang="en-US" sz="1300" b="1" u="heavy" spc="90" dirty="0">
                <a:uFill>
                  <a:solidFill>
                    <a:srgbClr val="0277BD"/>
                  </a:solidFill>
                </a:uFill>
                <a:hlinkClick r:id="rId3"/>
              </a:rPr>
              <a:t>AWS </a:t>
            </a:r>
            <a:r>
              <a:rPr lang="en-US" sz="1300" b="1" u="heavy" spc="25" dirty="0" err="1">
                <a:uFill>
                  <a:solidFill>
                    <a:srgbClr val="0277BD"/>
                  </a:solidFill>
                </a:uFill>
                <a:hlinkClick r:id="rId3"/>
              </a:rPr>
              <a:t>CodeCommit</a:t>
            </a:r>
            <a:r>
              <a:rPr lang="en-US" sz="1300" b="1" spc="25" dirty="0"/>
              <a:t>: </a:t>
            </a:r>
            <a:r>
              <a:rPr lang="en-US" sz="1300" spc="125" dirty="0"/>
              <a:t>AWS </a:t>
            </a:r>
            <a:r>
              <a:rPr lang="en-US" sz="1300" spc="50" dirty="0" err="1"/>
              <a:t>CodeCommit</a:t>
            </a:r>
            <a:r>
              <a:rPr lang="en-US" sz="1300" spc="50" dirty="0"/>
              <a:t> </a:t>
            </a:r>
            <a:r>
              <a:rPr lang="en-US" sz="1300" spc="5" dirty="0"/>
              <a:t>is </a:t>
            </a:r>
            <a:r>
              <a:rPr lang="en-US" sz="1300" spc="20" dirty="0"/>
              <a:t>a </a:t>
            </a:r>
            <a:r>
              <a:rPr lang="en-US" sz="1300" spc="35" dirty="0"/>
              <a:t>fully-managed </a:t>
            </a:r>
            <a:r>
              <a:rPr lang="en-US" sz="1300" spc="40" dirty="0">
                <a:hlinkClick r:id="rId4"/>
              </a:rPr>
              <a:t>source </a:t>
            </a:r>
            <a:r>
              <a:rPr lang="en-US" sz="1300" spc="5" dirty="0">
                <a:hlinkClick r:id="rId4"/>
              </a:rPr>
              <a:t>control </a:t>
            </a:r>
            <a:r>
              <a:rPr lang="en-US" sz="1300" spc="20" dirty="0"/>
              <a:t>service </a:t>
            </a:r>
            <a:r>
              <a:rPr lang="en-US" sz="1300" spc="-25" dirty="0"/>
              <a:t>that </a:t>
            </a:r>
            <a:r>
              <a:rPr lang="en-US" sz="1300" spc="50" dirty="0"/>
              <a:t>makes </a:t>
            </a:r>
            <a:r>
              <a:rPr lang="en-US" sz="1300" spc="-80" dirty="0"/>
              <a:t>it </a:t>
            </a:r>
            <a:r>
              <a:rPr lang="en-US" sz="1300" spc="50" dirty="0"/>
              <a:t>easy </a:t>
            </a:r>
            <a:r>
              <a:rPr lang="en-US" sz="1300" spc="-15" dirty="0"/>
              <a:t>for </a:t>
            </a:r>
            <a:r>
              <a:rPr lang="en-US" sz="1300" spc="45" dirty="0"/>
              <a:t>companies </a:t>
            </a:r>
            <a:r>
              <a:rPr lang="en-US" sz="1300" spc="-10" dirty="0"/>
              <a:t>to </a:t>
            </a:r>
            <a:r>
              <a:rPr lang="en-US" sz="1300" spc="30" dirty="0"/>
              <a:t>host </a:t>
            </a:r>
            <a:r>
              <a:rPr lang="en-US" sz="1300" spc="40" dirty="0"/>
              <a:t>secure </a:t>
            </a:r>
            <a:r>
              <a:rPr lang="en-US" sz="1300" spc="45" dirty="0"/>
              <a:t>and </a:t>
            </a:r>
            <a:r>
              <a:rPr lang="en-US" sz="1300" spc="25" dirty="0"/>
              <a:t>highly </a:t>
            </a:r>
            <a:r>
              <a:rPr lang="en-US" sz="1300" spc="30" dirty="0"/>
              <a:t> scalable</a:t>
            </a:r>
            <a:r>
              <a:rPr lang="en-US" sz="1300" spc="-50" dirty="0"/>
              <a:t> </a:t>
            </a:r>
            <a:r>
              <a:rPr lang="en-US" sz="1300" spc="-5" dirty="0"/>
              <a:t>private</a:t>
            </a:r>
            <a:r>
              <a:rPr lang="en-US" sz="1300" spc="-45" dirty="0"/>
              <a:t> </a:t>
            </a:r>
            <a:r>
              <a:rPr lang="en-US" sz="1300" spc="-40" dirty="0"/>
              <a:t>Git</a:t>
            </a:r>
            <a:r>
              <a:rPr lang="en-US" sz="1300" spc="-45" dirty="0"/>
              <a:t> </a:t>
            </a:r>
            <a:r>
              <a:rPr lang="en-US" sz="1300" spc="-10" dirty="0"/>
              <a:t>repositories.</a:t>
            </a:r>
            <a:r>
              <a:rPr lang="en-US" sz="1300" spc="-90" dirty="0"/>
              <a:t> </a:t>
            </a:r>
            <a:r>
              <a:rPr lang="en-US" sz="1300" spc="35" dirty="0"/>
              <a:t>You</a:t>
            </a:r>
            <a:r>
              <a:rPr lang="en-US" sz="1300" spc="-45" dirty="0"/>
              <a:t> </a:t>
            </a:r>
            <a:r>
              <a:rPr lang="en-US" sz="1300" spc="40" dirty="0"/>
              <a:t>can</a:t>
            </a:r>
            <a:r>
              <a:rPr lang="en-US" sz="1300" spc="-45" dirty="0"/>
              <a:t> </a:t>
            </a:r>
            <a:r>
              <a:rPr lang="en-US" sz="1300" spc="65" dirty="0"/>
              <a:t>use</a:t>
            </a:r>
            <a:r>
              <a:rPr lang="en-US" sz="1300" spc="-45" dirty="0"/>
              <a:t> </a:t>
            </a:r>
            <a:r>
              <a:rPr lang="en-US" sz="1300" spc="50" dirty="0" err="1"/>
              <a:t>CodeCommit</a:t>
            </a:r>
            <a:r>
              <a:rPr lang="en-US" sz="1300" spc="-45" dirty="0"/>
              <a:t> </a:t>
            </a:r>
            <a:r>
              <a:rPr lang="en-US" sz="1300" spc="-10" dirty="0"/>
              <a:t>to</a:t>
            </a:r>
            <a:r>
              <a:rPr lang="en-US" sz="1300" spc="-50" dirty="0"/>
              <a:t> </a:t>
            </a:r>
            <a:r>
              <a:rPr lang="en-US" sz="1300" spc="30" dirty="0"/>
              <a:t>securely</a:t>
            </a:r>
            <a:r>
              <a:rPr lang="en-US" sz="1300" spc="-75" dirty="0"/>
              <a:t> </a:t>
            </a:r>
            <a:r>
              <a:rPr lang="en-US" sz="1300" spc="10" dirty="0"/>
              <a:t>store</a:t>
            </a:r>
            <a:r>
              <a:rPr lang="en-US" sz="1300" spc="-45" dirty="0"/>
              <a:t> </a:t>
            </a:r>
            <a:r>
              <a:rPr lang="en-US" sz="1300" spc="20" dirty="0"/>
              <a:t>anything</a:t>
            </a:r>
            <a:r>
              <a:rPr lang="en-US" sz="1300" spc="-45" dirty="0"/>
              <a:t> </a:t>
            </a:r>
            <a:r>
              <a:rPr lang="en-US" sz="1300" spc="15" dirty="0"/>
              <a:t>from</a:t>
            </a:r>
            <a:r>
              <a:rPr lang="en-US" sz="1300" spc="-50" dirty="0"/>
              <a:t> </a:t>
            </a:r>
            <a:r>
              <a:rPr lang="en-US" sz="1300" spc="40" dirty="0"/>
              <a:t>source</a:t>
            </a:r>
            <a:r>
              <a:rPr lang="en-US" sz="1300" spc="-45" dirty="0"/>
              <a:t> </a:t>
            </a:r>
            <a:r>
              <a:rPr lang="en-US" sz="1300" spc="60" dirty="0"/>
              <a:t>code</a:t>
            </a:r>
            <a:r>
              <a:rPr lang="en-US" sz="1300" spc="-45" dirty="0"/>
              <a:t> </a:t>
            </a:r>
            <a:r>
              <a:rPr lang="en-US" sz="1300" spc="-10" dirty="0"/>
              <a:t>to</a:t>
            </a:r>
            <a:r>
              <a:rPr lang="en-US" sz="1300" spc="-45" dirty="0"/>
              <a:t> </a:t>
            </a:r>
            <a:r>
              <a:rPr lang="en-US" sz="1300" spc="-15" dirty="0"/>
              <a:t>binaries,</a:t>
            </a:r>
            <a:r>
              <a:rPr lang="en-US" sz="1300" spc="-45" dirty="0"/>
              <a:t> </a:t>
            </a:r>
            <a:r>
              <a:rPr lang="en-US" sz="1300" spc="45" dirty="0"/>
              <a:t>and</a:t>
            </a:r>
            <a:r>
              <a:rPr lang="en-US" sz="1300" spc="-45" dirty="0"/>
              <a:t> </a:t>
            </a:r>
            <a:r>
              <a:rPr lang="en-US" sz="1300" spc="-80" dirty="0"/>
              <a:t>it </a:t>
            </a:r>
            <a:r>
              <a:rPr lang="en-US" sz="1300" spc="40" dirty="0"/>
              <a:t>works</a:t>
            </a:r>
            <a:r>
              <a:rPr lang="en-US" sz="1300" spc="-45" dirty="0"/>
              <a:t> </a:t>
            </a:r>
            <a:r>
              <a:rPr lang="en-US" sz="1300" spc="45" dirty="0"/>
              <a:t>seamlessly</a:t>
            </a:r>
            <a:r>
              <a:rPr lang="en-US" sz="1300" spc="-114" dirty="0"/>
              <a:t> </a:t>
            </a:r>
            <a:r>
              <a:rPr lang="en-US" sz="1300" spc="-10" dirty="0"/>
              <a:t>with </a:t>
            </a:r>
            <a:r>
              <a:rPr lang="en-US" sz="1300" spc="-345" dirty="0"/>
              <a:t> </a:t>
            </a:r>
            <a:r>
              <a:rPr lang="en-US" sz="1300" spc="25" dirty="0"/>
              <a:t>your</a:t>
            </a:r>
            <a:r>
              <a:rPr lang="en-US" sz="1300" spc="-85" dirty="0"/>
              <a:t> </a:t>
            </a:r>
            <a:r>
              <a:rPr lang="en-US" sz="1300" spc="5" dirty="0"/>
              <a:t>existing</a:t>
            </a:r>
            <a:r>
              <a:rPr lang="en-US" sz="1300" spc="-65" dirty="0"/>
              <a:t> </a:t>
            </a:r>
            <a:r>
              <a:rPr lang="en-US" sz="1300" spc="-40" dirty="0"/>
              <a:t>Git</a:t>
            </a:r>
            <a:r>
              <a:rPr lang="en-US" sz="1300" spc="-60" dirty="0"/>
              <a:t> </a:t>
            </a:r>
            <a:r>
              <a:rPr lang="en-US" sz="1300" spc="-20" dirty="0"/>
              <a:t>tools.</a:t>
            </a:r>
            <a:endParaRPr lang="en-US" sz="13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4100811" y="987761"/>
            <a:ext cx="3462020" cy="528320"/>
          </a:xfrm>
          <a:prstGeom prst="rect">
            <a:avLst/>
          </a:prstGeom>
        </p:spPr>
        <p:txBody>
          <a:bodyPr vert="horz" wrap="square" lIns="0" tIns="12700" rIns="0" bIns="0" rtlCol="0">
            <a:spAutoFit/>
          </a:bodyPr>
          <a:lstStyle/>
          <a:p>
            <a:pPr marL="12700">
              <a:lnSpc>
                <a:spcPct val="100000"/>
              </a:lnSpc>
              <a:spcBef>
                <a:spcPts val="100"/>
              </a:spcBef>
            </a:pPr>
            <a:r>
              <a:rPr sz="3300" u="heavy" spc="-160" dirty="0">
                <a:uFill>
                  <a:solidFill>
                    <a:srgbClr val="000000"/>
                  </a:solidFill>
                </a:uFill>
                <a:latin typeface="Gill Sans MT"/>
                <a:cs typeface="Gill Sans MT"/>
              </a:rPr>
              <a:t>CI/C</a:t>
            </a:r>
            <a:r>
              <a:rPr sz="3300" u="heavy" spc="-505" dirty="0">
                <a:uFill>
                  <a:solidFill>
                    <a:srgbClr val="000000"/>
                  </a:solidFill>
                </a:uFill>
                <a:latin typeface="Gill Sans MT"/>
                <a:cs typeface="Gill Sans MT"/>
              </a:rPr>
              <a:t>D</a:t>
            </a:r>
            <a:r>
              <a:rPr sz="3300" u="heavy" spc="-100" dirty="0">
                <a:uFill>
                  <a:solidFill>
                    <a:srgbClr val="000000"/>
                  </a:solidFill>
                </a:uFill>
                <a:latin typeface="Gill Sans MT"/>
                <a:cs typeface="Gill Sans MT"/>
              </a:rPr>
              <a:t> </a:t>
            </a:r>
            <a:r>
              <a:rPr sz="3300" u="heavy" spc="-295" dirty="0">
                <a:uFill>
                  <a:solidFill>
                    <a:srgbClr val="000000"/>
                  </a:solidFill>
                </a:uFill>
                <a:latin typeface="Gill Sans MT"/>
                <a:cs typeface="Gill Sans MT"/>
              </a:rPr>
              <a:t>Dem</a:t>
            </a:r>
            <a:r>
              <a:rPr sz="3300" u="heavy" spc="-100" dirty="0">
                <a:uFill>
                  <a:solidFill>
                    <a:srgbClr val="000000"/>
                  </a:solidFill>
                </a:uFill>
                <a:latin typeface="Gill Sans MT"/>
                <a:cs typeface="Gill Sans MT"/>
              </a:rPr>
              <a:t>o</a:t>
            </a:r>
            <a:r>
              <a:rPr sz="3300" u="heavy" spc="-105" dirty="0">
                <a:uFill>
                  <a:solidFill>
                    <a:srgbClr val="000000"/>
                  </a:solidFill>
                </a:uFill>
                <a:latin typeface="Gill Sans MT"/>
                <a:cs typeface="Gill Sans MT"/>
              </a:rPr>
              <a:t> </a:t>
            </a:r>
            <a:r>
              <a:rPr sz="3300" u="heavy" spc="35" dirty="0">
                <a:uFill>
                  <a:solidFill>
                    <a:srgbClr val="000000"/>
                  </a:solidFill>
                </a:uFill>
                <a:latin typeface="Gill Sans MT"/>
                <a:cs typeface="Gill Sans MT"/>
              </a:rPr>
              <a:t>using</a:t>
            </a:r>
            <a:endParaRPr sz="3300" dirty="0">
              <a:latin typeface="Gill Sans MT"/>
              <a:cs typeface="Gill Sans MT"/>
            </a:endParaRPr>
          </a:p>
        </p:txBody>
      </p:sp>
      <p:sp>
        <p:nvSpPr>
          <p:cNvPr id="5" name="object 5"/>
          <p:cNvSpPr txBox="1"/>
          <p:nvPr/>
        </p:nvSpPr>
        <p:spPr>
          <a:xfrm>
            <a:off x="4069911" y="1993601"/>
            <a:ext cx="3525520" cy="3545840"/>
          </a:xfrm>
          <a:prstGeom prst="rect">
            <a:avLst/>
          </a:prstGeom>
        </p:spPr>
        <p:txBody>
          <a:bodyPr vert="horz" wrap="square" lIns="0" tIns="12700" rIns="0" bIns="0" rtlCol="0">
            <a:spAutoFit/>
          </a:bodyPr>
          <a:lstStyle/>
          <a:p>
            <a:pPr algn="ctr">
              <a:lnSpc>
                <a:spcPct val="100000"/>
              </a:lnSpc>
              <a:spcBef>
                <a:spcPts val="100"/>
              </a:spcBef>
            </a:pPr>
            <a:r>
              <a:rPr sz="3300" b="1" spc="-430" dirty="0">
                <a:latin typeface="Gill Sans MT"/>
                <a:cs typeface="Gill Sans MT"/>
              </a:rPr>
              <a:t>A</a:t>
            </a:r>
            <a:r>
              <a:rPr sz="3300" b="1" spc="-620" dirty="0">
                <a:latin typeface="Gill Sans MT"/>
                <a:cs typeface="Gill Sans MT"/>
              </a:rPr>
              <a:t>W</a:t>
            </a:r>
            <a:r>
              <a:rPr sz="3300" b="1" spc="-320" dirty="0">
                <a:latin typeface="Gill Sans MT"/>
                <a:cs typeface="Gill Sans MT"/>
              </a:rPr>
              <a:t>S</a:t>
            </a:r>
            <a:r>
              <a:rPr sz="3300" b="1" spc="-100" dirty="0">
                <a:latin typeface="Gill Sans MT"/>
                <a:cs typeface="Gill Sans MT"/>
              </a:rPr>
              <a:t> </a:t>
            </a:r>
            <a:r>
              <a:rPr sz="3300" b="1" spc="-80" dirty="0">
                <a:latin typeface="Gill Sans MT"/>
                <a:cs typeface="Gill Sans MT"/>
              </a:rPr>
              <a:t>CodePipeline</a:t>
            </a:r>
            <a:endParaRPr sz="3300" dirty="0">
              <a:latin typeface="Gill Sans MT"/>
              <a:cs typeface="Gill Sans MT"/>
            </a:endParaRPr>
          </a:p>
          <a:p>
            <a:pPr marL="3810" algn="ctr">
              <a:lnSpc>
                <a:spcPct val="100000"/>
              </a:lnSpc>
            </a:pPr>
            <a:r>
              <a:rPr sz="3300" b="1" spc="-130" dirty="0">
                <a:latin typeface="Gill Sans MT"/>
                <a:cs typeface="Gill Sans MT"/>
              </a:rPr>
              <a:t>+</a:t>
            </a:r>
            <a:endParaRPr sz="3300" dirty="0">
              <a:latin typeface="Gill Sans MT"/>
              <a:cs typeface="Gill Sans MT"/>
            </a:endParaRPr>
          </a:p>
          <a:p>
            <a:pPr algn="ctr">
              <a:lnSpc>
                <a:spcPct val="100000"/>
              </a:lnSpc>
            </a:pPr>
            <a:r>
              <a:rPr sz="3300" b="1" spc="-430" dirty="0">
                <a:latin typeface="Gill Sans MT"/>
                <a:cs typeface="Gill Sans MT"/>
              </a:rPr>
              <a:t>A</a:t>
            </a:r>
            <a:r>
              <a:rPr sz="3300" b="1" spc="-620" dirty="0">
                <a:latin typeface="Gill Sans MT"/>
                <a:cs typeface="Gill Sans MT"/>
              </a:rPr>
              <a:t>W</a:t>
            </a:r>
            <a:r>
              <a:rPr sz="3300" b="1" spc="-320" dirty="0">
                <a:latin typeface="Gill Sans MT"/>
                <a:cs typeface="Gill Sans MT"/>
              </a:rPr>
              <a:t>S</a:t>
            </a:r>
            <a:r>
              <a:rPr sz="3300" b="1" spc="-100" dirty="0">
                <a:latin typeface="Gill Sans MT"/>
                <a:cs typeface="Gill Sans MT"/>
              </a:rPr>
              <a:t> </a:t>
            </a:r>
            <a:r>
              <a:rPr sz="3300" b="1" spc="-200" dirty="0">
                <a:latin typeface="Gill Sans MT"/>
                <a:cs typeface="Gill Sans MT"/>
              </a:rPr>
              <a:t>CodeCommit</a:t>
            </a:r>
            <a:endParaRPr sz="3300" dirty="0">
              <a:latin typeface="Gill Sans MT"/>
              <a:cs typeface="Gill Sans MT"/>
            </a:endParaRPr>
          </a:p>
          <a:p>
            <a:pPr marL="3810" algn="ctr">
              <a:lnSpc>
                <a:spcPct val="100000"/>
              </a:lnSpc>
            </a:pPr>
            <a:r>
              <a:rPr sz="3300" b="1" spc="-130" dirty="0">
                <a:latin typeface="Gill Sans MT"/>
                <a:cs typeface="Gill Sans MT"/>
              </a:rPr>
              <a:t>+</a:t>
            </a:r>
            <a:endParaRPr sz="3300" dirty="0">
              <a:latin typeface="Gill Sans MT"/>
              <a:cs typeface="Gill Sans MT"/>
            </a:endParaRPr>
          </a:p>
          <a:p>
            <a:pPr marL="635" algn="ctr">
              <a:lnSpc>
                <a:spcPct val="100000"/>
              </a:lnSpc>
            </a:pPr>
            <a:r>
              <a:rPr sz="3300" b="1" spc="-430" dirty="0">
                <a:latin typeface="Gill Sans MT"/>
                <a:cs typeface="Gill Sans MT"/>
              </a:rPr>
              <a:t>A</a:t>
            </a:r>
            <a:r>
              <a:rPr sz="3300" b="1" spc="-620" dirty="0">
                <a:latin typeface="Gill Sans MT"/>
                <a:cs typeface="Gill Sans MT"/>
              </a:rPr>
              <a:t>W</a:t>
            </a:r>
            <a:r>
              <a:rPr sz="3300" b="1" spc="-320" dirty="0">
                <a:latin typeface="Gill Sans MT"/>
                <a:cs typeface="Gill Sans MT"/>
              </a:rPr>
              <a:t>S</a:t>
            </a:r>
            <a:r>
              <a:rPr sz="3300" b="1" spc="-100" dirty="0">
                <a:latin typeface="Gill Sans MT"/>
                <a:cs typeface="Gill Sans MT"/>
              </a:rPr>
              <a:t> </a:t>
            </a:r>
            <a:r>
              <a:rPr sz="3300" b="1" spc="-114" dirty="0">
                <a:latin typeface="Gill Sans MT"/>
                <a:cs typeface="Gill Sans MT"/>
              </a:rPr>
              <a:t>CodeBuild</a:t>
            </a:r>
            <a:endParaRPr sz="3300" dirty="0">
              <a:latin typeface="Gill Sans MT"/>
              <a:cs typeface="Gill Sans MT"/>
            </a:endParaRPr>
          </a:p>
          <a:p>
            <a:pPr marL="879475" marR="869950" indent="770255">
              <a:lnSpc>
                <a:spcPct val="100000"/>
              </a:lnSpc>
            </a:pPr>
            <a:r>
              <a:rPr sz="3300" b="1" spc="-130" dirty="0">
                <a:latin typeface="Gill Sans MT"/>
                <a:cs typeface="Gill Sans MT"/>
              </a:rPr>
              <a:t>+ </a:t>
            </a:r>
            <a:r>
              <a:rPr sz="3300" b="1" spc="-125" dirty="0">
                <a:latin typeface="Gill Sans MT"/>
                <a:cs typeface="Gill Sans MT"/>
              </a:rPr>
              <a:t> </a:t>
            </a:r>
            <a:r>
              <a:rPr sz="3300" b="1" spc="-430" dirty="0">
                <a:latin typeface="Gill Sans MT"/>
                <a:cs typeface="Gill Sans MT"/>
              </a:rPr>
              <a:t>A</a:t>
            </a:r>
            <a:r>
              <a:rPr sz="3300" b="1" spc="-620" dirty="0">
                <a:latin typeface="Gill Sans MT"/>
                <a:cs typeface="Gill Sans MT"/>
              </a:rPr>
              <a:t>W</a:t>
            </a:r>
            <a:r>
              <a:rPr sz="3300" b="1" spc="-320" dirty="0">
                <a:latin typeface="Gill Sans MT"/>
                <a:cs typeface="Gill Sans MT"/>
              </a:rPr>
              <a:t>S</a:t>
            </a:r>
            <a:r>
              <a:rPr sz="3300" b="1" spc="-100" dirty="0">
                <a:latin typeface="Gill Sans MT"/>
                <a:cs typeface="Gill Sans MT"/>
              </a:rPr>
              <a:t> </a:t>
            </a:r>
            <a:r>
              <a:rPr sz="3300" b="1" spc="-204" dirty="0">
                <a:latin typeface="Gill Sans MT"/>
                <a:cs typeface="Gill Sans MT"/>
              </a:rPr>
              <a:t>ECS</a:t>
            </a:r>
            <a:endParaRPr sz="3300" dirty="0">
              <a:latin typeface="Gill Sans MT"/>
              <a:cs typeface="Gill Sans M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47800" y="228600"/>
            <a:ext cx="8849360" cy="635000"/>
          </a:xfrm>
          <a:prstGeom prst="rect">
            <a:avLst/>
          </a:prstGeom>
        </p:spPr>
        <p:txBody>
          <a:bodyPr vert="horz" wrap="square" lIns="0" tIns="12700" rIns="0" bIns="0" rtlCol="0">
            <a:spAutoFit/>
          </a:bodyPr>
          <a:lstStyle/>
          <a:p>
            <a:pPr marL="12700">
              <a:lnSpc>
                <a:spcPct val="100000"/>
              </a:lnSpc>
              <a:spcBef>
                <a:spcPts val="100"/>
              </a:spcBef>
            </a:pPr>
            <a:r>
              <a:rPr spc="325" dirty="0"/>
              <a:t>B</a:t>
            </a:r>
            <a:r>
              <a:rPr spc="70" dirty="0"/>
              <a:t>uild</a:t>
            </a:r>
            <a:r>
              <a:rPr spc="-250" dirty="0"/>
              <a:t> </a:t>
            </a:r>
            <a:r>
              <a:rPr spc="220" dirty="0"/>
              <a:t>Doc</a:t>
            </a:r>
            <a:r>
              <a:rPr spc="-70" dirty="0"/>
              <a:t>k</a:t>
            </a:r>
            <a:r>
              <a:rPr spc="-35" dirty="0"/>
              <a:t>er</a:t>
            </a:r>
            <a:r>
              <a:rPr spc="-335" dirty="0"/>
              <a:t> </a:t>
            </a:r>
            <a:r>
              <a:rPr spc="220" dirty="0"/>
              <a:t>Image</a:t>
            </a:r>
            <a:r>
              <a:rPr spc="-250" dirty="0"/>
              <a:t> </a:t>
            </a:r>
            <a:r>
              <a:rPr spc="150" dirty="0"/>
              <a:t>using</a:t>
            </a:r>
            <a:r>
              <a:rPr spc="-250" dirty="0"/>
              <a:t> </a:t>
            </a:r>
            <a:r>
              <a:rPr spc="220" dirty="0"/>
              <a:t>Doc</a:t>
            </a:r>
            <a:r>
              <a:rPr spc="-70" dirty="0"/>
              <a:t>k</a:t>
            </a:r>
            <a:r>
              <a:rPr spc="-20" dirty="0"/>
              <a:t>erﬁle</a:t>
            </a:r>
          </a:p>
        </p:txBody>
      </p:sp>
      <p:sp>
        <p:nvSpPr>
          <p:cNvPr id="3" name="object 3"/>
          <p:cNvSpPr txBox="1"/>
          <p:nvPr/>
        </p:nvSpPr>
        <p:spPr>
          <a:xfrm>
            <a:off x="611950" y="1441523"/>
            <a:ext cx="3465829" cy="2768600"/>
          </a:xfrm>
          <a:prstGeom prst="rect">
            <a:avLst/>
          </a:prstGeom>
        </p:spPr>
        <p:txBody>
          <a:bodyPr vert="horz" wrap="square" lIns="0" tIns="104139" rIns="0" bIns="0" rtlCol="0">
            <a:spAutoFit/>
          </a:bodyPr>
          <a:lstStyle/>
          <a:p>
            <a:pPr marL="12700">
              <a:lnSpc>
                <a:spcPct val="100000"/>
              </a:lnSpc>
              <a:spcBef>
                <a:spcPts val="819"/>
              </a:spcBef>
            </a:pPr>
            <a:r>
              <a:rPr sz="1400" spc="80" dirty="0">
                <a:solidFill>
                  <a:srgbClr val="24292E"/>
                </a:solidFill>
                <a:latin typeface="Trebuchet MS"/>
                <a:cs typeface="Trebuchet MS"/>
              </a:rPr>
              <a:t>R</a:t>
            </a:r>
            <a:r>
              <a:rPr sz="1400" spc="55" dirty="0">
                <a:solidFill>
                  <a:srgbClr val="24292E"/>
                </a:solidFill>
                <a:latin typeface="Trebuchet MS"/>
                <a:cs typeface="Trebuchet MS"/>
              </a:rPr>
              <a:t>un</a:t>
            </a:r>
            <a:r>
              <a:rPr sz="1400" spc="-65" dirty="0">
                <a:solidFill>
                  <a:srgbClr val="24292E"/>
                </a:solidFill>
                <a:latin typeface="Trebuchet MS"/>
                <a:cs typeface="Trebuchet MS"/>
              </a:rPr>
              <a:t> </a:t>
            </a:r>
            <a:r>
              <a:rPr sz="1400" spc="55" dirty="0">
                <a:solidFill>
                  <a:srgbClr val="24292E"/>
                </a:solidFill>
                <a:latin typeface="Trebuchet MS"/>
                <a:cs typeface="Trebuchet MS"/>
              </a:rPr>
              <a:t>Bel</a:t>
            </a:r>
            <a:r>
              <a:rPr sz="1400" spc="40" dirty="0">
                <a:solidFill>
                  <a:srgbClr val="24292E"/>
                </a:solidFill>
                <a:latin typeface="Trebuchet MS"/>
                <a:cs typeface="Trebuchet MS"/>
              </a:rPr>
              <a:t>o</a:t>
            </a:r>
            <a:r>
              <a:rPr sz="1400" spc="95" dirty="0">
                <a:solidFill>
                  <a:srgbClr val="24292E"/>
                </a:solidFill>
                <a:latin typeface="Trebuchet MS"/>
                <a:cs typeface="Trebuchet MS"/>
              </a:rPr>
              <a:t>w</a:t>
            </a:r>
            <a:r>
              <a:rPr sz="1400" spc="-105" dirty="0">
                <a:solidFill>
                  <a:srgbClr val="24292E"/>
                </a:solidFill>
                <a:latin typeface="Trebuchet MS"/>
                <a:cs typeface="Trebuchet MS"/>
              </a:rPr>
              <a:t> </a:t>
            </a:r>
            <a:r>
              <a:rPr sz="1400" spc="65" dirty="0">
                <a:solidFill>
                  <a:srgbClr val="24292E"/>
                </a:solidFill>
                <a:latin typeface="Trebuchet MS"/>
                <a:cs typeface="Trebuchet MS"/>
              </a:rPr>
              <a:t>c</a:t>
            </a:r>
            <a:r>
              <a:rPr sz="1400" spc="80" dirty="0">
                <a:solidFill>
                  <a:srgbClr val="24292E"/>
                </a:solidFill>
                <a:latin typeface="Trebuchet MS"/>
                <a:cs typeface="Trebuchet MS"/>
              </a:rPr>
              <a:t>ommand</a:t>
            </a:r>
            <a:r>
              <a:rPr sz="1400" spc="-65" dirty="0">
                <a:solidFill>
                  <a:srgbClr val="24292E"/>
                </a:solidFill>
                <a:latin typeface="Trebuchet MS"/>
                <a:cs typeface="Trebuchet MS"/>
              </a:rPr>
              <a:t> </a:t>
            </a:r>
            <a:r>
              <a:rPr sz="1400" spc="-55" dirty="0">
                <a:solidFill>
                  <a:srgbClr val="24292E"/>
                </a:solidFill>
                <a:latin typeface="Trebuchet MS"/>
                <a:cs typeface="Trebuchet MS"/>
              </a:rPr>
              <a:t>f</a:t>
            </a:r>
            <a:r>
              <a:rPr sz="1400" spc="-85" dirty="0">
                <a:solidFill>
                  <a:srgbClr val="24292E"/>
                </a:solidFill>
                <a:latin typeface="Trebuchet MS"/>
                <a:cs typeface="Trebuchet MS"/>
              </a:rPr>
              <a:t>r</a:t>
            </a:r>
            <a:r>
              <a:rPr sz="1400" spc="100" dirty="0">
                <a:solidFill>
                  <a:srgbClr val="24292E"/>
                </a:solidFill>
                <a:latin typeface="Trebuchet MS"/>
                <a:cs typeface="Trebuchet MS"/>
              </a:rPr>
              <a:t>om</a:t>
            </a:r>
            <a:endParaRPr sz="1400">
              <a:latin typeface="Trebuchet MS"/>
              <a:cs typeface="Trebuchet MS"/>
            </a:endParaRPr>
          </a:p>
          <a:p>
            <a:pPr marL="12700" marR="91440">
              <a:lnSpc>
                <a:spcPct val="142900"/>
              </a:lnSpc>
            </a:pPr>
            <a:r>
              <a:rPr sz="1400" spc="20" dirty="0">
                <a:solidFill>
                  <a:srgbClr val="24292E"/>
                </a:solidFill>
                <a:latin typeface="Trebuchet MS"/>
                <a:cs typeface="Trebuchet MS"/>
              </a:rPr>
              <a:t>P</a:t>
            </a:r>
            <a:r>
              <a:rPr sz="1400" spc="-10" dirty="0">
                <a:solidFill>
                  <a:srgbClr val="24292E"/>
                </a:solidFill>
                <a:latin typeface="Trebuchet MS"/>
                <a:cs typeface="Trebuchet MS"/>
              </a:rPr>
              <a:t>r</a:t>
            </a:r>
            <a:r>
              <a:rPr sz="1400" spc="-15" dirty="0">
                <a:solidFill>
                  <a:srgbClr val="24292E"/>
                </a:solidFill>
                <a:latin typeface="Trebuchet MS"/>
                <a:cs typeface="Trebuchet MS"/>
              </a:rPr>
              <a:t>oject</a:t>
            </a:r>
            <a:r>
              <a:rPr sz="1400" spc="-65" dirty="0">
                <a:solidFill>
                  <a:srgbClr val="24292E"/>
                </a:solidFill>
                <a:latin typeface="Trebuchet MS"/>
                <a:cs typeface="Trebuchet MS"/>
              </a:rPr>
              <a:t> </a:t>
            </a:r>
            <a:r>
              <a:rPr sz="1400" spc="-5" dirty="0">
                <a:solidFill>
                  <a:srgbClr val="24292E"/>
                </a:solidFill>
                <a:latin typeface="Trebuchet MS"/>
                <a:cs typeface="Trebuchet MS"/>
              </a:rPr>
              <a:t>Di</a:t>
            </a:r>
            <a:r>
              <a:rPr sz="1400" spc="-30" dirty="0">
                <a:solidFill>
                  <a:srgbClr val="24292E"/>
                </a:solidFill>
                <a:latin typeface="Trebuchet MS"/>
                <a:cs typeface="Trebuchet MS"/>
              </a:rPr>
              <a:t>r</a:t>
            </a:r>
            <a:r>
              <a:rPr sz="1400" spc="15" dirty="0">
                <a:solidFill>
                  <a:srgbClr val="24292E"/>
                </a:solidFill>
                <a:latin typeface="Trebuchet MS"/>
                <a:cs typeface="Trebuchet MS"/>
              </a:rPr>
              <a:t>ec</a:t>
            </a:r>
            <a:r>
              <a:rPr sz="1400" spc="-5" dirty="0">
                <a:solidFill>
                  <a:srgbClr val="24292E"/>
                </a:solidFill>
                <a:latin typeface="Trebuchet MS"/>
                <a:cs typeface="Trebuchet MS"/>
              </a:rPr>
              <a:t>t</a:t>
            </a:r>
            <a:r>
              <a:rPr sz="1400" spc="30" dirty="0">
                <a:solidFill>
                  <a:srgbClr val="24292E"/>
                </a:solidFill>
                <a:latin typeface="Trebuchet MS"/>
                <a:cs typeface="Trebuchet MS"/>
              </a:rPr>
              <a:t>ory</a:t>
            </a:r>
            <a:r>
              <a:rPr sz="1400" spc="-105" dirty="0">
                <a:solidFill>
                  <a:srgbClr val="24292E"/>
                </a:solidFill>
                <a:latin typeface="Trebuchet MS"/>
                <a:cs typeface="Trebuchet MS"/>
              </a:rPr>
              <a:t> t</a:t>
            </a:r>
            <a:r>
              <a:rPr sz="1400" spc="80" dirty="0">
                <a:solidFill>
                  <a:srgbClr val="24292E"/>
                </a:solidFill>
                <a:latin typeface="Trebuchet MS"/>
                <a:cs typeface="Trebuchet MS"/>
              </a:rPr>
              <a:t>o</a:t>
            </a:r>
            <a:r>
              <a:rPr sz="1400" spc="-65" dirty="0">
                <a:solidFill>
                  <a:srgbClr val="24292E"/>
                </a:solidFill>
                <a:latin typeface="Trebuchet MS"/>
                <a:cs typeface="Trebuchet MS"/>
              </a:rPr>
              <a:t> </a:t>
            </a:r>
            <a:r>
              <a:rPr sz="1400" spc="20" dirty="0">
                <a:solidFill>
                  <a:srgbClr val="24292E"/>
                </a:solidFill>
                <a:latin typeface="Trebuchet MS"/>
                <a:cs typeface="Trebuchet MS"/>
              </a:rPr>
              <a:t>build</a:t>
            </a:r>
            <a:r>
              <a:rPr sz="1400" spc="-65" dirty="0">
                <a:solidFill>
                  <a:srgbClr val="24292E"/>
                </a:solidFill>
                <a:latin typeface="Trebuchet MS"/>
                <a:cs typeface="Trebuchet MS"/>
              </a:rPr>
              <a:t> </a:t>
            </a:r>
            <a:r>
              <a:rPr sz="1400" spc="5" dirty="0">
                <a:solidFill>
                  <a:srgbClr val="24292E"/>
                </a:solidFill>
                <a:latin typeface="Trebuchet MS"/>
                <a:cs typeface="Trebuchet MS"/>
              </a:rPr>
              <a:t>the</a:t>
            </a:r>
            <a:r>
              <a:rPr sz="1400" spc="-65" dirty="0">
                <a:solidFill>
                  <a:srgbClr val="24292E"/>
                </a:solidFill>
                <a:latin typeface="Trebuchet MS"/>
                <a:cs typeface="Trebuchet MS"/>
              </a:rPr>
              <a:t> </a:t>
            </a:r>
            <a:r>
              <a:rPr sz="1400" spc="45" dirty="0">
                <a:solidFill>
                  <a:srgbClr val="24292E"/>
                </a:solidFill>
                <a:latin typeface="Trebuchet MS"/>
                <a:cs typeface="Trebuchet MS"/>
              </a:rPr>
              <a:t>image  </a:t>
            </a:r>
            <a:r>
              <a:rPr sz="1400" spc="100" dirty="0">
                <a:solidFill>
                  <a:srgbClr val="24292E"/>
                </a:solidFill>
                <a:latin typeface="Trebuchet MS"/>
                <a:cs typeface="Trebuchet MS"/>
              </a:rPr>
              <a:t>B</a:t>
            </a:r>
            <a:r>
              <a:rPr sz="1400" spc="85" dirty="0">
                <a:solidFill>
                  <a:srgbClr val="24292E"/>
                </a:solidFill>
                <a:latin typeface="Trebuchet MS"/>
                <a:cs typeface="Trebuchet MS"/>
              </a:rPr>
              <a:t>e</a:t>
            </a:r>
            <a:r>
              <a:rPr sz="1400" spc="-85" dirty="0">
                <a:solidFill>
                  <a:srgbClr val="24292E"/>
                </a:solidFill>
                <a:latin typeface="Trebuchet MS"/>
                <a:cs typeface="Trebuchet MS"/>
              </a:rPr>
              <a:t>f</a:t>
            </a:r>
            <a:r>
              <a:rPr sz="1400" spc="15" dirty="0">
                <a:solidFill>
                  <a:srgbClr val="24292E"/>
                </a:solidFill>
                <a:latin typeface="Trebuchet MS"/>
                <a:cs typeface="Trebuchet MS"/>
              </a:rPr>
              <a:t>o</a:t>
            </a:r>
            <a:r>
              <a:rPr sz="1400" spc="-15" dirty="0">
                <a:solidFill>
                  <a:srgbClr val="24292E"/>
                </a:solidFill>
                <a:latin typeface="Trebuchet MS"/>
                <a:cs typeface="Trebuchet MS"/>
              </a:rPr>
              <a:t>r</a:t>
            </a:r>
            <a:r>
              <a:rPr sz="1400" spc="55" dirty="0">
                <a:solidFill>
                  <a:srgbClr val="24292E"/>
                </a:solidFill>
                <a:latin typeface="Trebuchet MS"/>
                <a:cs typeface="Trebuchet MS"/>
              </a:rPr>
              <a:t>e</a:t>
            </a:r>
            <a:r>
              <a:rPr sz="1400" spc="-65" dirty="0">
                <a:solidFill>
                  <a:srgbClr val="24292E"/>
                </a:solidFill>
                <a:latin typeface="Trebuchet MS"/>
                <a:cs typeface="Trebuchet MS"/>
              </a:rPr>
              <a:t> </a:t>
            </a:r>
            <a:r>
              <a:rPr sz="1400" spc="-5" dirty="0">
                <a:solidFill>
                  <a:srgbClr val="24292E"/>
                </a:solidFill>
                <a:latin typeface="Trebuchet MS"/>
                <a:cs typeface="Trebuchet MS"/>
              </a:rPr>
              <a:t>th</a:t>
            </a:r>
            <a:r>
              <a:rPr sz="1400" spc="-10" dirty="0">
                <a:solidFill>
                  <a:srgbClr val="24292E"/>
                </a:solidFill>
                <a:latin typeface="Trebuchet MS"/>
                <a:cs typeface="Trebuchet MS"/>
              </a:rPr>
              <a:t>a</a:t>
            </a:r>
            <a:r>
              <a:rPr sz="1400" spc="-90" dirty="0">
                <a:solidFill>
                  <a:srgbClr val="24292E"/>
                </a:solidFill>
                <a:latin typeface="Trebuchet MS"/>
                <a:cs typeface="Trebuchet MS"/>
              </a:rPr>
              <a:t>t</a:t>
            </a:r>
            <a:r>
              <a:rPr sz="1400" spc="-65" dirty="0">
                <a:solidFill>
                  <a:srgbClr val="24292E"/>
                </a:solidFill>
                <a:latin typeface="Trebuchet MS"/>
                <a:cs typeface="Trebuchet MS"/>
              </a:rPr>
              <a:t> </a:t>
            </a:r>
            <a:r>
              <a:rPr sz="1400" spc="-10" dirty="0">
                <a:solidFill>
                  <a:srgbClr val="24292E"/>
                </a:solidFill>
                <a:latin typeface="Trebuchet MS"/>
                <a:cs typeface="Trebuchet MS"/>
              </a:rPr>
              <a:t>install</a:t>
            </a:r>
            <a:r>
              <a:rPr sz="1400" spc="-110" dirty="0">
                <a:solidFill>
                  <a:srgbClr val="24292E"/>
                </a:solidFill>
                <a:latin typeface="Trebuchet MS"/>
                <a:cs typeface="Trebuchet MS"/>
              </a:rPr>
              <a:t> </a:t>
            </a:r>
            <a:r>
              <a:rPr sz="1400" spc="70" dirty="0">
                <a:solidFill>
                  <a:srgbClr val="24292E"/>
                </a:solidFill>
                <a:latin typeface="Trebuchet MS"/>
                <a:cs typeface="Trebuchet MS"/>
              </a:rPr>
              <a:t>doc</a:t>
            </a:r>
            <a:r>
              <a:rPr sz="1400" spc="25" dirty="0">
                <a:solidFill>
                  <a:srgbClr val="24292E"/>
                </a:solidFill>
                <a:latin typeface="Trebuchet MS"/>
                <a:cs typeface="Trebuchet MS"/>
              </a:rPr>
              <a:t>k</a:t>
            </a:r>
            <a:r>
              <a:rPr sz="1400" spc="-75" dirty="0">
                <a:solidFill>
                  <a:srgbClr val="24292E"/>
                </a:solidFill>
                <a:latin typeface="Trebuchet MS"/>
                <a:cs typeface="Trebuchet MS"/>
              </a:rPr>
              <a:t>er:  </a:t>
            </a:r>
            <a:r>
              <a:rPr sz="1400" u="heavy" spc="5" dirty="0">
                <a:solidFill>
                  <a:srgbClr val="0277BD"/>
                </a:solidFill>
                <a:uFill>
                  <a:solidFill>
                    <a:srgbClr val="0277BD"/>
                  </a:solidFill>
                </a:uFill>
                <a:latin typeface="Trebuchet MS"/>
                <a:cs typeface="Trebuchet MS"/>
                <a:hlinkClick r:id="rId2"/>
              </a:rPr>
              <a:t>https://docs.docker.com/engine/install/ </a:t>
            </a:r>
            <a:r>
              <a:rPr sz="1400" spc="-409" dirty="0">
                <a:solidFill>
                  <a:srgbClr val="0277BD"/>
                </a:solidFill>
                <a:latin typeface="Trebuchet MS"/>
                <a:cs typeface="Trebuchet MS"/>
              </a:rPr>
              <a:t> </a:t>
            </a:r>
            <a:r>
              <a:rPr sz="1400" spc="-20" dirty="0">
                <a:solidFill>
                  <a:srgbClr val="24292E"/>
                </a:solidFill>
                <a:latin typeface="Trebuchet MS"/>
                <a:cs typeface="Trebuchet MS"/>
              </a:rPr>
              <a:t>To</a:t>
            </a:r>
            <a:r>
              <a:rPr sz="1400" spc="-70" dirty="0">
                <a:solidFill>
                  <a:srgbClr val="24292E"/>
                </a:solidFill>
                <a:latin typeface="Trebuchet MS"/>
                <a:cs typeface="Trebuchet MS"/>
              </a:rPr>
              <a:t> </a:t>
            </a:r>
            <a:r>
              <a:rPr sz="1400" spc="75" dirty="0">
                <a:solidFill>
                  <a:srgbClr val="24292E"/>
                </a:solidFill>
                <a:latin typeface="Trebuchet MS"/>
                <a:cs typeface="Trebuchet MS"/>
              </a:rPr>
              <a:t>Make</a:t>
            </a:r>
            <a:r>
              <a:rPr sz="1400" spc="-65" dirty="0">
                <a:solidFill>
                  <a:srgbClr val="24292E"/>
                </a:solidFill>
                <a:latin typeface="Trebuchet MS"/>
                <a:cs typeface="Trebuchet MS"/>
              </a:rPr>
              <a:t> </a:t>
            </a:r>
            <a:r>
              <a:rPr sz="1400" spc="50" dirty="0">
                <a:solidFill>
                  <a:srgbClr val="24292E"/>
                </a:solidFill>
                <a:latin typeface="Trebuchet MS"/>
                <a:cs typeface="Trebuchet MS"/>
              </a:rPr>
              <a:t>Docker</a:t>
            </a:r>
            <a:r>
              <a:rPr sz="1400" spc="-105" dirty="0">
                <a:solidFill>
                  <a:srgbClr val="24292E"/>
                </a:solidFill>
                <a:latin typeface="Trebuchet MS"/>
                <a:cs typeface="Trebuchet MS"/>
              </a:rPr>
              <a:t> </a:t>
            </a:r>
            <a:r>
              <a:rPr sz="1400" spc="30" dirty="0">
                <a:solidFill>
                  <a:srgbClr val="24292E"/>
                </a:solidFill>
                <a:latin typeface="Trebuchet MS"/>
                <a:cs typeface="Trebuchet MS"/>
              </a:rPr>
              <a:t>Build</a:t>
            </a:r>
            <a:endParaRPr sz="1400">
              <a:latin typeface="Trebuchet MS"/>
              <a:cs typeface="Trebuchet MS"/>
            </a:endParaRPr>
          </a:p>
          <a:p>
            <a:pPr marL="12700" marR="5080">
              <a:lnSpc>
                <a:spcPct val="142900"/>
              </a:lnSpc>
            </a:pPr>
            <a:r>
              <a:rPr sz="1400" spc="70" dirty="0">
                <a:solidFill>
                  <a:srgbClr val="24292E"/>
                </a:solidFill>
                <a:latin typeface="Trebuchet MS"/>
                <a:cs typeface="Trebuchet MS"/>
              </a:rPr>
              <a:t>doc</a:t>
            </a:r>
            <a:r>
              <a:rPr sz="1400" spc="25" dirty="0">
                <a:solidFill>
                  <a:srgbClr val="24292E"/>
                </a:solidFill>
                <a:latin typeface="Trebuchet MS"/>
                <a:cs typeface="Trebuchet MS"/>
              </a:rPr>
              <a:t>k</a:t>
            </a:r>
            <a:r>
              <a:rPr sz="1400" dirty="0">
                <a:solidFill>
                  <a:srgbClr val="24292E"/>
                </a:solidFill>
                <a:latin typeface="Trebuchet MS"/>
                <a:cs typeface="Trebuchet MS"/>
              </a:rPr>
              <a:t>er</a:t>
            </a:r>
            <a:r>
              <a:rPr sz="1400" spc="-100" dirty="0">
                <a:solidFill>
                  <a:srgbClr val="24292E"/>
                </a:solidFill>
                <a:latin typeface="Trebuchet MS"/>
                <a:cs typeface="Trebuchet MS"/>
              </a:rPr>
              <a:t> </a:t>
            </a:r>
            <a:r>
              <a:rPr sz="1400" spc="55" dirty="0">
                <a:solidFill>
                  <a:srgbClr val="24292E"/>
                </a:solidFill>
                <a:latin typeface="Trebuchet MS"/>
                <a:cs typeface="Trebuchet MS"/>
              </a:rPr>
              <a:t>image</a:t>
            </a:r>
            <a:r>
              <a:rPr sz="1400" spc="-65" dirty="0">
                <a:solidFill>
                  <a:srgbClr val="24292E"/>
                </a:solidFill>
                <a:latin typeface="Trebuchet MS"/>
                <a:cs typeface="Trebuchet MS"/>
              </a:rPr>
              <a:t> </a:t>
            </a:r>
            <a:r>
              <a:rPr sz="1400" spc="20" dirty="0">
                <a:solidFill>
                  <a:srgbClr val="24292E"/>
                </a:solidFill>
                <a:latin typeface="Trebuchet MS"/>
                <a:cs typeface="Trebuchet MS"/>
              </a:rPr>
              <a:t>build</a:t>
            </a:r>
            <a:r>
              <a:rPr sz="1400" spc="-65" dirty="0">
                <a:solidFill>
                  <a:srgbClr val="24292E"/>
                </a:solidFill>
                <a:latin typeface="Trebuchet MS"/>
                <a:cs typeface="Trebuchet MS"/>
              </a:rPr>
              <a:t> </a:t>
            </a:r>
            <a:r>
              <a:rPr sz="1400" spc="-5" dirty="0">
                <a:solidFill>
                  <a:srgbClr val="24292E"/>
                </a:solidFill>
                <a:latin typeface="Trebuchet MS"/>
                <a:cs typeface="Trebuchet MS"/>
              </a:rPr>
              <a:t>-t</a:t>
            </a:r>
            <a:r>
              <a:rPr sz="1400" spc="-65" dirty="0">
                <a:solidFill>
                  <a:srgbClr val="24292E"/>
                </a:solidFill>
                <a:latin typeface="Trebuchet MS"/>
                <a:cs typeface="Trebuchet MS"/>
              </a:rPr>
              <a:t> </a:t>
            </a:r>
            <a:r>
              <a:rPr sz="1400" spc="20" dirty="0">
                <a:solidFill>
                  <a:srgbClr val="24292E"/>
                </a:solidFill>
                <a:latin typeface="Trebuchet MS"/>
                <a:cs typeface="Trebuchet MS"/>
              </a:rPr>
              <a:t>&lt;image_name&gt;:tag</a:t>
            </a:r>
            <a:r>
              <a:rPr sz="1400" spc="-65" dirty="0">
                <a:solidFill>
                  <a:srgbClr val="24292E"/>
                </a:solidFill>
                <a:latin typeface="Trebuchet MS"/>
                <a:cs typeface="Trebuchet MS"/>
              </a:rPr>
              <a:t> </a:t>
            </a:r>
            <a:r>
              <a:rPr sz="1400" spc="-220" dirty="0">
                <a:solidFill>
                  <a:srgbClr val="24292E"/>
                </a:solidFill>
                <a:latin typeface="Trebuchet MS"/>
                <a:cs typeface="Trebuchet MS"/>
              </a:rPr>
              <a:t>.  </a:t>
            </a:r>
            <a:r>
              <a:rPr sz="1400" spc="-140" dirty="0">
                <a:solidFill>
                  <a:srgbClr val="24292E"/>
                </a:solidFill>
                <a:latin typeface="Trebuchet MS"/>
                <a:cs typeface="Trebuchet MS"/>
              </a:rPr>
              <a:t>(</a:t>
            </a:r>
            <a:r>
              <a:rPr sz="1400" spc="-430" dirty="0">
                <a:solidFill>
                  <a:srgbClr val="24292E"/>
                </a:solidFill>
                <a:latin typeface="Trebuchet MS"/>
                <a:cs typeface="Trebuchet MS"/>
              </a:rPr>
              <a:t>“</a:t>
            </a:r>
            <a:r>
              <a:rPr sz="1400" spc="-385" dirty="0">
                <a:solidFill>
                  <a:srgbClr val="24292E"/>
                </a:solidFill>
                <a:latin typeface="Trebuchet MS"/>
                <a:cs typeface="Trebuchet MS"/>
              </a:rPr>
              <a:t>.</a:t>
            </a:r>
            <a:r>
              <a:rPr sz="1400" spc="-300" dirty="0">
                <a:solidFill>
                  <a:srgbClr val="24292E"/>
                </a:solidFill>
                <a:latin typeface="Trebuchet MS"/>
                <a:cs typeface="Trebuchet MS"/>
              </a:rPr>
              <a:t>”</a:t>
            </a:r>
            <a:r>
              <a:rPr sz="1400" spc="-95" dirty="0">
                <a:solidFill>
                  <a:srgbClr val="24292E"/>
                </a:solidFill>
                <a:latin typeface="Trebuchet MS"/>
                <a:cs typeface="Trebuchet MS"/>
              </a:rPr>
              <a:t> </a:t>
            </a:r>
            <a:r>
              <a:rPr sz="1400" spc="-80" dirty="0">
                <a:solidFill>
                  <a:srgbClr val="24292E"/>
                </a:solidFill>
                <a:latin typeface="Trebuchet MS"/>
                <a:cs typeface="Trebuchet MS"/>
              </a:rPr>
              <a:t>r</a:t>
            </a:r>
            <a:r>
              <a:rPr sz="1400" spc="45" dirty="0">
                <a:solidFill>
                  <a:srgbClr val="24292E"/>
                </a:solidFill>
                <a:latin typeface="Trebuchet MS"/>
                <a:cs typeface="Trebuchet MS"/>
              </a:rPr>
              <a:t>e</a:t>
            </a:r>
            <a:r>
              <a:rPr sz="1400" spc="-85" dirty="0">
                <a:solidFill>
                  <a:srgbClr val="24292E"/>
                </a:solidFill>
                <a:latin typeface="Trebuchet MS"/>
                <a:cs typeface="Trebuchet MS"/>
              </a:rPr>
              <a:t>f</a:t>
            </a:r>
            <a:r>
              <a:rPr sz="1400" dirty="0">
                <a:solidFill>
                  <a:srgbClr val="24292E"/>
                </a:solidFill>
                <a:latin typeface="Trebuchet MS"/>
                <a:cs typeface="Trebuchet MS"/>
              </a:rPr>
              <a:t>er</a:t>
            </a:r>
            <a:r>
              <a:rPr sz="1400" spc="-100" dirty="0">
                <a:solidFill>
                  <a:srgbClr val="24292E"/>
                </a:solidFill>
                <a:latin typeface="Trebuchet MS"/>
                <a:cs typeface="Trebuchet MS"/>
              </a:rPr>
              <a:t> </a:t>
            </a:r>
            <a:r>
              <a:rPr sz="1400" spc="-105" dirty="0">
                <a:solidFill>
                  <a:srgbClr val="24292E"/>
                </a:solidFill>
                <a:latin typeface="Trebuchet MS"/>
                <a:cs typeface="Trebuchet MS"/>
              </a:rPr>
              <a:t>t</a:t>
            </a:r>
            <a:r>
              <a:rPr sz="1400" spc="80" dirty="0">
                <a:solidFill>
                  <a:srgbClr val="24292E"/>
                </a:solidFill>
                <a:latin typeface="Trebuchet MS"/>
                <a:cs typeface="Trebuchet MS"/>
              </a:rPr>
              <a:t>o</a:t>
            </a:r>
            <a:r>
              <a:rPr sz="1400" spc="-65" dirty="0">
                <a:solidFill>
                  <a:srgbClr val="24292E"/>
                </a:solidFill>
                <a:latin typeface="Trebuchet MS"/>
                <a:cs typeface="Trebuchet MS"/>
              </a:rPr>
              <a:t> </a:t>
            </a:r>
            <a:r>
              <a:rPr sz="1400" spc="5" dirty="0">
                <a:solidFill>
                  <a:srgbClr val="24292E"/>
                </a:solidFill>
                <a:latin typeface="Trebuchet MS"/>
                <a:cs typeface="Trebuchet MS"/>
              </a:rPr>
              <a:t>cur</a:t>
            </a:r>
            <a:r>
              <a:rPr sz="1400" spc="-20" dirty="0">
                <a:solidFill>
                  <a:srgbClr val="24292E"/>
                </a:solidFill>
                <a:latin typeface="Trebuchet MS"/>
                <a:cs typeface="Trebuchet MS"/>
              </a:rPr>
              <a:t>r</a:t>
            </a:r>
            <a:r>
              <a:rPr sz="1400" spc="50" dirty="0">
                <a:solidFill>
                  <a:srgbClr val="24292E"/>
                </a:solidFill>
                <a:latin typeface="Trebuchet MS"/>
                <a:cs typeface="Trebuchet MS"/>
              </a:rPr>
              <a:t>e</a:t>
            </a:r>
            <a:r>
              <a:rPr sz="1400" spc="40" dirty="0">
                <a:solidFill>
                  <a:srgbClr val="24292E"/>
                </a:solidFill>
                <a:latin typeface="Trebuchet MS"/>
                <a:cs typeface="Trebuchet MS"/>
              </a:rPr>
              <a:t>n</a:t>
            </a:r>
            <a:r>
              <a:rPr sz="1400" spc="-90" dirty="0">
                <a:solidFill>
                  <a:srgbClr val="24292E"/>
                </a:solidFill>
                <a:latin typeface="Trebuchet MS"/>
                <a:cs typeface="Trebuchet MS"/>
              </a:rPr>
              <a:t>t</a:t>
            </a:r>
            <a:r>
              <a:rPr sz="1400" spc="-65" dirty="0">
                <a:solidFill>
                  <a:srgbClr val="24292E"/>
                </a:solidFill>
                <a:latin typeface="Trebuchet MS"/>
                <a:cs typeface="Trebuchet MS"/>
              </a:rPr>
              <a:t> </a:t>
            </a:r>
            <a:r>
              <a:rPr sz="1400" spc="-20" dirty="0">
                <a:solidFill>
                  <a:srgbClr val="24292E"/>
                </a:solidFill>
                <a:latin typeface="Trebuchet MS"/>
                <a:cs typeface="Trebuchet MS"/>
              </a:rPr>
              <a:t>di</a:t>
            </a:r>
            <a:r>
              <a:rPr sz="1400" spc="-45" dirty="0">
                <a:solidFill>
                  <a:srgbClr val="24292E"/>
                </a:solidFill>
                <a:latin typeface="Trebuchet MS"/>
                <a:cs typeface="Trebuchet MS"/>
              </a:rPr>
              <a:t>r</a:t>
            </a:r>
            <a:r>
              <a:rPr sz="1400" spc="15" dirty="0">
                <a:solidFill>
                  <a:srgbClr val="24292E"/>
                </a:solidFill>
                <a:latin typeface="Trebuchet MS"/>
                <a:cs typeface="Trebuchet MS"/>
              </a:rPr>
              <a:t>ec</a:t>
            </a:r>
            <a:r>
              <a:rPr sz="1400" spc="-5" dirty="0">
                <a:solidFill>
                  <a:srgbClr val="24292E"/>
                </a:solidFill>
                <a:latin typeface="Trebuchet MS"/>
                <a:cs typeface="Trebuchet MS"/>
              </a:rPr>
              <a:t>t</a:t>
            </a:r>
            <a:r>
              <a:rPr sz="1400" spc="30" dirty="0">
                <a:solidFill>
                  <a:srgbClr val="24292E"/>
                </a:solidFill>
                <a:latin typeface="Trebuchet MS"/>
                <a:cs typeface="Trebuchet MS"/>
              </a:rPr>
              <a:t>or</a:t>
            </a:r>
            <a:r>
              <a:rPr sz="1400" spc="5" dirty="0">
                <a:solidFill>
                  <a:srgbClr val="24292E"/>
                </a:solidFill>
                <a:latin typeface="Trebuchet MS"/>
                <a:cs typeface="Trebuchet MS"/>
              </a:rPr>
              <a:t>y</a:t>
            </a:r>
            <a:r>
              <a:rPr sz="1400" spc="-140" dirty="0">
                <a:solidFill>
                  <a:srgbClr val="24292E"/>
                </a:solidFill>
                <a:latin typeface="Trebuchet MS"/>
                <a:cs typeface="Trebuchet MS"/>
              </a:rPr>
              <a:t>)</a:t>
            </a:r>
            <a:endParaRPr sz="1400">
              <a:latin typeface="Trebuchet MS"/>
              <a:cs typeface="Trebuchet MS"/>
            </a:endParaRPr>
          </a:p>
          <a:p>
            <a:pPr marL="12700">
              <a:lnSpc>
                <a:spcPct val="100000"/>
              </a:lnSpc>
              <a:spcBef>
                <a:spcPts val="715"/>
              </a:spcBef>
            </a:pPr>
            <a:r>
              <a:rPr sz="1400" spc="-70" dirty="0">
                <a:solidFill>
                  <a:srgbClr val="24292E"/>
                </a:solidFill>
                <a:latin typeface="Trebuchet MS"/>
                <a:cs typeface="Trebuchet MS"/>
              </a:rPr>
              <a:t>e.g.</a:t>
            </a:r>
            <a:endParaRPr sz="1400">
              <a:latin typeface="Trebuchet MS"/>
              <a:cs typeface="Trebuchet MS"/>
            </a:endParaRPr>
          </a:p>
          <a:p>
            <a:pPr marL="12700">
              <a:lnSpc>
                <a:spcPct val="100000"/>
              </a:lnSpc>
              <a:spcBef>
                <a:spcPts val="720"/>
              </a:spcBef>
            </a:pPr>
            <a:r>
              <a:rPr sz="1400" b="1" spc="55" dirty="0">
                <a:solidFill>
                  <a:srgbClr val="24292E"/>
                </a:solidFill>
                <a:latin typeface="Trebuchet MS"/>
                <a:cs typeface="Trebuchet MS"/>
              </a:rPr>
              <a:t>doc</a:t>
            </a:r>
            <a:r>
              <a:rPr sz="1400" b="1" spc="15" dirty="0">
                <a:solidFill>
                  <a:srgbClr val="24292E"/>
                </a:solidFill>
                <a:latin typeface="Trebuchet MS"/>
                <a:cs typeface="Trebuchet MS"/>
              </a:rPr>
              <a:t>k</a:t>
            </a:r>
            <a:r>
              <a:rPr sz="1400" b="1" spc="-15" dirty="0">
                <a:solidFill>
                  <a:srgbClr val="24292E"/>
                </a:solidFill>
                <a:latin typeface="Trebuchet MS"/>
                <a:cs typeface="Trebuchet MS"/>
              </a:rPr>
              <a:t>er</a:t>
            </a:r>
            <a:r>
              <a:rPr sz="1400" b="1" spc="-120" dirty="0">
                <a:solidFill>
                  <a:srgbClr val="24292E"/>
                </a:solidFill>
                <a:latin typeface="Trebuchet MS"/>
                <a:cs typeface="Trebuchet MS"/>
              </a:rPr>
              <a:t> </a:t>
            </a:r>
            <a:r>
              <a:rPr sz="1400" b="1" spc="60" dirty="0">
                <a:solidFill>
                  <a:srgbClr val="24292E"/>
                </a:solidFill>
                <a:latin typeface="Trebuchet MS"/>
                <a:cs typeface="Trebuchet MS"/>
              </a:rPr>
              <a:t>image</a:t>
            </a:r>
            <a:r>
              <a:rPr sz="1400" b="1" spc="-90" dirty="0">
                <a:solidFill>
                  <a:srgbClr val="24292E"/>
                </a:solidFill>
                <a:latin typeface="Trebuchet MS"/>
                <a:cs typeface="Trebuchet MS"/>
              </a:rPr>
              <a:t> </a:t>
            </a:r>
            <a:r>
              <a:rPr sz="1400" b="1" spc="30" dirty="0">
                <a:solidFill>
                  <a:srgbClr val="24292E"/>
                </a:solidFill>
                <a:latin typeface="Trebuchet MS"/>
                <a:cs typeface="Trebuchet MS"/>
              </a:rPr>
              <a:t>build</a:t>
            </a:r>
            <a:r>
              <a:rPr sz="1400" b="1" spc="-90" dirty="0">
                <a:solidFill>
                  <a:srgbClr val="24292E"/>
                </a:solidFill>
                <a:latin typeface="Trebuchet MS"/>
                <a:cs typeface="Trebuchet MS"/>
              </a:rPr>
              <a:t> </a:t>
            </a:r>
            <a:r>
              <a:rPr sz="1400" b="1" spc="25" dirty="0">
                <a:solidFill>
                  <a:srgbClr val="24292E"/>
                </a:solidFill>
                <a:latin typeface="Trebuchet MS"/>
                <a:cs typeface="Trebuchet MS"/>
              </a:rPr>
              <a:t>-t</a:t>
            </a:r>
            <a:r>
              <a:rPr sz="1400" b="1" spc="-90" dirty="0">
                <a:solidFill>
                  <a:srgbClr val="24292E"/>
                </a:solidFill>
                <a:latin typeface="Trebuchet MS"/>
                <a:cs typeface="Trebuchet MS"/>
              </a:rPr>
              <a:t> </a:t>
            </a:r>
            <a:r>
              <a:rPr sz="1400" b="1" spc="25" dirty="0">
                <a:solidFill>
                  <a:srgbClr val="24292E"/>
                </a:solidFill>
                <a:latin typeface="Trebuchet MS"/>
                <a:cs typeface="Trebuchet MS"/>
              </a:rPr>
              <a:t>cic</a:t>
            </a:r>
            <a:r>
              <a:rPr sz="1400" b="1" spc="15" dirty="0">
                <a:solidFill>
                  <a:srgbClr val="24292E"/>
                </a:solidFill>
                <a:latin typeface="Trebuchet MS"/>
                <a:cs typeface="Trebuchet MS"/>
              </a:rPr>
              <a:t>d-demo:v1</a:t>
            </a:r>
            <a:r>
              <a:rPr sz="1400" b="1" spc="-90" dirty="0">
                <a:solidFill>
                  <a:srgbClr val="24292E"/>
                </a:solidFill>
                <a:latin typeface="Trebuchet MS"/>
                <a:cs typeface="Trebuchet MS"/>
              </a:rPr>
              <a:t> </a:t>
            </a:r>
            <a:r>
              <a:rPr sz="1400" b="1" spc="-200" dirty="0">
                <a:solidFill>
                  <a:srgbClr val="24292E"/>
                </a:solidFill>
                <a:latin typeface="Trebuchet MS"/>
                <a:cs typeface="Trebuchet MS"/>
              </a:rPr>
              <a:t>.</a:t>
            </a:r>
            <a:endParaRPr sz="1400">
              <a:latin typeface="Trebuchet MS"/>
              <a:cs typeface="Trebuchet MS"/>
            </a:endParaRPr>
          </a:p>
        </p:txBody>
      </p:sp>
      <p:sp>
        <p:nvSpPr>
          <p:cNvPr id="4" name="object 4"/>
          <p:cNvSpPr txBox="1"/>
          <p:nvPr/>
        </p:nvSpPr>
        <p:spPr>
          <a:xfrm>
            <a:off x="611950" y="4398082"/>
            <a:ext cx="3989070" cy="939800"/>
          </a:xfrm>
          <a:prstGeom prst="rect">
            <a:avLst/>
          </a:prstGeom>
        </p:spPr>
        <p:txBody>
          <a:bodyPr vert="horz" wrap="square" lIns="0" tIns="104139" rIns="0" bIns="0" rtlCol="0">
            <a:spAutoFit/>
          </a:bodyPr>
          <a:lstStyle/>
          <a:p>
            <a:pPr marL="12700">
              <a:lnSpc>
                <a:spcPct val="100000"/>
              </a:lnSpc>
              <a:spcBef>
                <a:spcPts val="819"/>
              </a:spcBef>
            </a:pPr>
            <a:r>
              <a:rPr sz="1400" spc="-120" dirty="0">
                <a:solidFill>
                  <a:srgbClr val="24292E"/>
                </a:solidFill>
                <a:latin typeface="Trebuchet MS"/>
                <a:cs typeface="Trebuchet MS"/>
              </a:rPr>
              <a:t>T</a:t>
            </a:r>
            <a:r>
              <a:rPr sz="1400" spc="25" dirty="0">
                <a:solidFill>
                  <a:srgbClr val="24292E"/>
                </a:solidFill>
                <a:latin typeface="Trebuchet MS"/>
                <a:cs typeface="Trebuchet MS"/>
              </a:rPr>
              <a:t>est</a:t>
            </a:r>
            <a:r>
              <a:rPr sz="1400" spc="-65" dirty="0">
                <a:solidFill>
                  <a:srgbClr val="24292E"/>
                </a:solidFill>
                <a:latin typeface="Trebuchet MS"/>
                <a:cs typeface="Trebuchet MS"/>
              </a:rPr>
              <a:t> </a:t>
            </a:r>
            <a:r>
              <a:rPr sz="1400" spc="55" dirty="0">
                <a:solidFill>
                  <a:srgbClr val="24292E"/>
                </a:solidFill>
                <a:latin typeface="Trebuchet MS"/>
                <a:cs typeface="Trebuchet MS"/>
              </a:rPr>
              <a:t>image</a:t>
            </a:r>
            <a:r>
              <a:rPr sz="1400" spc="-65" dirty="0">
                <a:solidFill>
                  <a:srgbClr val="24292E"/>
                </a:solidFill>
                <a:latin typeface="Trebuchet MS"/>
                <a:cs typeface="Trebuchet MS"/>
              </a:rPr>
              <a:t> </a:t>
            </a:r>
            <a:r>
              <a:rPr sz="1400" spc="30" dirty="0">
                <a:solidFill>
                  <a:srgbClr val="24292E"/>
                </a:solidFill>
                <a:latin typeface="Trebuchet MS"/>
                <a:cs typeface="Trebuchet MS"/>
              </a:rPr>
              <a:t>running</a:t>
            </a:r>
            <a:r>
              <a:rPr sz="1400" spc="-65" dirty="0">
                <a:solidFill>
                  <a:srgbClr val="24292E"/>
                </a:solidFill>
                <a:latin typeface="Trebuchet MS"/>
                <a:cs typeface="Trebuchet MS"/>
              </a:rPr>
              <a:t> </a:t>
            </a:r>
            <a:r>
              <a:rPr sz="1400" dirty="0">
                <a:solidFill>
                  <a:srgbClr val="24292E"/>
                </a:solidFill>
                <a:latin typeface="Trebuchet MS"/>
                <a:cs typeface="Trebuchet MS"/>
              </a:rPr>
              <a:t>ﬁne</a:t>
            </a:r>
            <a:r>
              <a:rPr sz="1400" spc="-65" dirty="0">
                <a:solidFill>
                  <a:srgbClr val="24292E"/>
                </a:solidFill>
                <a:latin typeface="Trebuchet MS"/>
                <a:cs typeface="Trebuchet MS"/>
              </a:rPr>
              <a:t> </a:t>
            </a:r>
            <a:r>
              <a:rPr sz="1400" spc="10" dirty="0">
                <a:solidFill>
                  <a:srgbClr val="24292E"/>
                </a:solidFill>
                <a:latin typeface="Trebuchet MS"/>
                <a:cs typeface="Trebuchet MS"/>
              </a:rPr>
              <a:t>or</a:t>
            </a:r>
            <a:r>
              <a:rPr sz="1400" spc="-100" dirty="0">
                <a:solidFill>
                  <a:srgbClr val="24292E"/>
                </a:solidFill>
                <a:latin typeface="Trebuchet MS"/>
                <a:cs typeface="Trebuchet MS"/>
              </a:rPr>
              <a:t> </a:t>
            </a:r>
            <a:r>
              <a:rPr sz="1400" spc="65" dirty="0">
                <a:solidFill>
                  <a:srgbClr val="24292E"/>
                </a:solidFill>
                <a:latin typeface="Trebuchet MS"/>
                <a:cs typeface="Trebuchet MS"/>
              </a:rPr>
              <a:t>n</a:t>
            </a:r>
            <a:r>
              <a:rPr sz="1400" spc="50" dirty="0">
                <a:solidFill>
                  <a:srgbClr val="24292E"/>
                </a:solidFill>
                <a:latin typeface="Trebuchet MS"/>
                <a:cs typeface="Trebuchet MS"/>
              </a:rPr>
              <a:t>o</a:t>
            </a:r>
            <a:r>
              <a:rPr sz="1400" spc="-170" dirty="0">
                <a:solidFill>
                  <a:srgbClr val="24292E"/>
                </a:solidFill>
                <a:latin typeface="Trebuchet MS"/>
                <a:cs typeface="Trebuchet MS"/>
              </a:rPr>
              <a:t>t:</a:t>
            </a:r>
            <a:endParaRPr sz="1400">
              <a:latin typeface="Trebuchet MS"/>
              <a:cs typeface="Trebuchet MS"/>
            </a:endParaRPr>
          </a:p>
          <a:p>
            <a:pPr marL="12700" marR="5080">
              <a:lnSpc>
                <a:spcPct val="142900"/>
              </a:lnSpc>
            </a:pPr>
            <a:r>
              <a:rPr sz="1400" b="1" spc="25" dirty="0">
                <a:solidFill>
                  <a:srgbClr val="24292E"/>
                </a:solidFill>
                <a:latin typeface="Trebuchet MS"/>
                <a:cs typeface="Trebuchet MS"/>
              </a:rPr>
              <a:t>docker</a:t>
            </a:r>
            <a:r>
              <a:rPr sz="1400" b="1" spc="-120" dirty="0">
                <a:solidFill>
                  <a:srgbClr val="24292E"/>
                </a:solidFill>
                <a:latin typeface="Trebuchet MS"/>
                <a:cs typeface="Trebuchet MS"/>
              </a:rPr>
              <a:t> </a:t>
            </a:r>
            <a:r>
              <a:rPr sz="1400" b="1" dirty="0">
                <a:solidFill>
                  <a:srgbClr val="24292E"/>
                </a:solidFill>
                <a:latin typeface="Trebuchet MS"/>
                <a:cs typeface="Trebuchet MS"/>
              </a:rPr>
              <a:t>run</a:t>
            </a:r>
            <a:r>
              <a:rPr sz="1400" b="1" spc="-90" dirty="0">
                <a:solidFill>
                  <a:srgbClr val="24292E"/>
                </a:solidFill>
                <a:latin typeface="Trebuchet MS"/>
                <a:cs typeface="Trebuchet MS"/>
              </a:rPr>
              <a:t> </a:t>
            </a:r>
            <a:r>
              <a:rPr sz="1400" b="1" spc="80" dirty="0">
                <a:solidFill>
                  <a:srgbClr val="24292E"/>
                </a:solidFill>
                <a:latin typeface="Trebuchet MS"/>
                <a:cs typeface="Trebuchet MS"/>
              </a:rPr>
              <a:t>-d</a:t>
            </a:r>
            <a:r>
              <a:rPr sz="1400" b="1" spc="-85" dirty="0">
                <a:solidFill>
                  <a:srgbClr val="24292E"/>
                </a:solidFill>
                <a:latin typeface="Trebuchet MS"/>
                <a:cs typeface="Trebuchet MS"/>
              </a:rPr>
              <a:t> </a:t>
            </a:r>
            <a:r>
              <a:rPr sz="1400" b="1" spc="55" dirty="0">
                <a:solidFill>
                  <a:srgbClr val="24292E"/>
                </a:solidFill>
                <a:latin typeface="Trebuchet MS"/>
                <a:cs typeface="Trebuchet MS"/>
              </a:rPr>
              <a:t>--name</a:t>
            </a:r>
            <a:r>
              <a:rPr sz="1400" b="1" spc="-90" dirty="0">
                <a:solidFill>
                  <a:srgbClr val="24292E"/>
                </a:solidFill>
                <a:latin typeface="Trebuchet MS"/>
                <a:cs typeface="Trebuchet MS"/>
              </a:rPr>
              <a:t> </a:t>
            </a:r>
            <a:r>
              <a:rPr sz="1400" b="1" spc="55" dirty="0">
                <a:solidFill>
                  <a:srgbClr val="24292E"/>
                </a:solidFill>
                <a:latin typeface="Trebuchet MS"/>
                <a:cs typeface="Trebuchet MS"/>
              </a:rPr>
              <a:t>cicd-demo</a:t>
            </a:r>
            <a:r>
              <a:rPr sz="1400" b="1" spc="-90" dirty="0">
                <a:solidFill>
                  <a:srgbClr val="24292E"/>
                </a:solidFill>
                <a:latin typeface="Trebuchet MS"/>
                <a:cs typeface="Trebuchet MS"/>
              </a:rPr>
              <a:t> </a:t>
            </a:r>
            <a:r>
              <a:rPr sz="1400" b="1" spc="70" dirty="0">
                <a:solidFill>
                  <a:srgbClr val="24292E"/>
                </a:solidFill>
                <a:latin typeface="Trebuchet MS"/>
                <a:cs typeface="Trebuchet MS"/>
              </a:rPr>
              <a:t>-p</a:t>
            </a:r>
            <a:r>
              <a:rPr sz="1400" b="1" spc="-85" dirty="0">
                <a:solidFill>
                  <a:srgbClr val="24292E"/>
                </a:solidFill>
                <a:latin typeface="Trebuchet MS"/>
                <a:cs typeface="Trebuchet MS"/>
              </a:rPr>
              <a:t> </a:t>
            </a:r>
            <a:r>
              <a:rPr sz="1400" b="1" spc="-5" dirty="0">
                <a:solidFill>
                  <a:srgbClr val="24292E"/>
                </a:solidFill>
                <a:latin typeface="Trebuchet MS"/>
                <a:cs typeface="Trebuchet MS"/>
              </a:rPr>
              <a:t>3000:3000 </a:t>
            </a:r>
            <a:r>
              <a:rPr sz="1400" b="1" spc="-405" dirty="0">
                <a:solidFill>
                  <a:srgbClr val="24292E"/>
                </a:solidFill>
                <a:latin typeface="Trebuchet MS"/>
                <a:cs typeface="Trebuchet MS"/>
              </a:rPr>
              <a:t> </a:t>
            </a:r>
            <a:r>
              <a:rPr sz="1400" b="1" spc="30" dirty="0">
                <a:solidFill>
                  <a:srgbClr val="24292E"/>
                </a:solidFill>
                <a:latin typeface="Trebuchet MS"/>
                <a:cs typeface="Trebuchet MS"/>
              </a:rPr>
              <a:t>ecs-cicd-demo:v1</a:t>
            </a:r>
            <a:endParaRPr sz="1400">
              <a:latin typeface="Trebuchet MS"/>
              <a:cs typeface="Trebuchet MS"/>
            </a:endParaRPr>
          </a:p>
        </p:txBody>
      </p:sp>
      <p:sp>
        <p:nvSpPr>
          <p:cNvPr id="5" name="object 5"/>
          <p:cNvSpPr txBox="1"/>
          <p:nvPr/>
        </p:nvSpPr>
        <p:spPr>
          <a:xfrm>
            <a:off x="8445634" y="1422853"/>
            <a:ext cx="770255" cy="208279"/>
          </a:xfrm>
          <a:prstGeom prst="rect">
            <a:avLst/>
          </a:prstGeom>
        </p:spPr>
        <p:txBody>
          <a:bodyPr vert="horz" wrap="square" lIns="0" tIns="12700" rIns="0" bIns="0" rtlCol="0">
            <a:spAutoFit/>
          </a:bodyPr>
          <a:lstStyle/>
          <a:p>
            <a:pPr marL="12700">
              <a:lnSpc>
                <a:spcPct val="100000"/>
              </a:lnSpc>
              <a:spcBef>
                <a:spcPts val="100"/>
              </a:spcBef>
            </a:pPr>
            <a:r>
              <a:rPr sz="1200" b="1" spc="50" dirty="0">
                <a:latin typeface="Trebuchet MS"/>
                <a:cs typeface="Trebuchet MS"/>
              </a:rPr>
              <a:t>Doc</a:t>
            </a:r>
            <a:r>
              <a:rPr sz="1200" b="1" spc="15" dirty="0">
                <a:latin typeface="Trebuchet MS"/>
                <a:cs typeface="Trebuchet MS"/>
              </a:rPr>
              <a:t>k</a:t>
            </a:r>
            <a:r>
              <a:rPr sz="1200" b="1" spc="-10" dirty="0">
                <a:latin typeface="Trebuchet MS"/>
                <a:cs typeface="Trebuchet MS"/>
              </a:rPr>
              <a:t>erﬁle</a:t>
            </a:r>
            <a:endParaRPr sz="1200">
              <a:latin typeface="Trebuchet MS"/>
              <a:cs typeface="Trebuchet MS"/>
            </a:endParaRPr>
          </a:p>
        </p:txBody>
      </p:sp>
      <p:sp>
        <p:nvSpPr>
          <p:cNvPr id="6" name="object 6"/>
          <p:cNvSpPr txBox="1"/>
          <p:nvPr/>
        </p:nvSpPr>
        <p:spPr>
          <a:xfrm>
            <a:off x="5690449" y="1605733"/>
            <a:ext cx="1071880" cy="208279"/>
          </a:xfrm>
          <a:prstGeom prst="rect">
            <a:avLst/>
          </a:prstGeom>
        </p:spPr>
        <p:txBody>
          <a:bodyPr vert="horz" wrap="square" lIns="0" tIns="12700" rIns="0" bIns="0" rtlCol="0">
            <a:spAutoFit/>
          </a:bodyPr>
          <a:lstStyle/>
          <a:p>
            <a:pPr marL="12700">
              <a:lnSpc>
                <a:spcPct val="100000"/>
              </a:lnSpc>
              <a:spcBef>
                <a:spcPts val="100"/>
              </a:spcBef>
            </a:pPr>
            <a:r>
              <a:rPr sz="1200" b="1" spc="25" dirty="0">
                <a:latin typeface="Trebuchet MS"/>
                <a:cs typeface="Trebuchet MS"/>
              </a:rPr>
              <a:t>F</a:t>
            </a:r>
            <a:r>
              <a:rPr sz="1200" b="1" spc="20" dirty="0">
                <a:latin typeface="Trebuchet MS"/>
                <a:cs typeface="Trebuchet MS"/>
              </a:rPr>
              <a:t>R</a:t>
            </a:r>
            <a:r>
              <a:rPr sz="1200" b="1" spc="100" dirty="0">
                <a:latin typeface="Trebuchet MS"/>
                <a:cs typeface="Trebuchet MS"/>
              </a:rPr>
              <a:t>OM</a:t>
            </a:r>
            <a:r>
              <a:rPr sz="1200" b="1" spc="-75" dirty="0">
                <a:latin typeface="Trebuchet MS"/>
                <a:cs typeface="Trebuchet MS"/>
              </a:rPr>
              <a:t> </a:t>
            </a:r>
            <a:r>
              <a:rPr sz="1200" b="1" spc="-15" dirty="0">
                <a:latin typeface="Trebuchet MS"/>
                <a:cs typeface="Trebuchet MS"/>
              </a:rPr>
              <a:t>node:14</a:t>
            </a:r>
            <a:endParaRPr sz="1200">
              <a:latin typeface="Trebuchet MS"/>
              <a:cs typeface="Trebuchet MS"/>
            </a:endParaRPr>
          </a:p>
        </p:txBody>
      </p:sp>
      <p:sp>
        <p:nvSpPr>
          <p:cNvPr id="7" name="object 7"/>
          <p:cNvSpPr txBox="1"/>
          <p:nvPr/>
        </p:nvSpPr>
        <p:spPr>
          <a:xfrm>
            <a:off x="5690449" y="1971494"/>
            <a:ext cx="4977765" cy="391160"/>
          </a:xfrm>
          <a:prstGeom prst="rect">
            <a:avLst/>
          </a:prstGeom>
        </p:spPr>
        <p:txBody>
          <a:bodyPr vert="horz" wrap="square" lIns="0" tIns="12700" rIns="0" bIns="0" rtlCol="0">
            <a:spAutoFit/>
          </a:bodyPr>
          <a:lstStyle/>
          <a:p>
            <a:pPr marL="12700" marR="5080">
              <a:lnSpc>
                <a:spcPct val="100000"/>
              </a:lnSpc>
              <a:spcBef>
                <a:spcPts val="100"/>
              </a:spcBef>
            </a:pPr>
            <a:r>
              <a:rPr sz="1200" b="1" spc="160" dirty="0">
                <a:latin typeface="Trebuchet MS"/>
                <a:cs typeface="Trebuchet MS"/>
              </a:rPr>
              <a:t>#</a:t>
            </a:r>
            <a:r>
              <a:rPr sz="1200" b="1" spc="-75" dirty="0">
                <a:latin typeface="Trebuchet MS"/>
                <a:cs typeface="Trebuchet MS"/>
              </a:rPr>
              <a:t> </a:t>
            </a:r>
            <a:r>
              <a:rPr sz="1200" b="1" spc="70" dirty="0">
                <a:latin typeface="Trebuchet MS"/>
                <a:cs typeface="Trebuchet MS"/>
              </a:rPr>
              <a:t>Se</a:t>
            </a:r>
            <a:r>
              <a:rPr sz="1200" b="1" spc="-20" dirty="0">
                <a:latin typeface="Trebuchet MS"/>
                <a:cs typeface="Trebuchet MS"/>
              </a:rPr>
              <a:t>t</a:t>
            </a:r>
            <a:r>
              <a:rPr sz="1200" b="1" spc="25" dirty="0">
                <a:latin typeface="Trebuchet MS"/>
                <a:cs typeface="Trebuchet MS"/>
              </a:rPr>
              <a:t>ting</a:t>
            </a:r>
            <a:r>
              <a:rPr sz="1200" b="1" spc="-110" dirty="0">
                <a:latin typeface="Trebuchet MS"/>
                <a:cs typeface="Trebuchet MS"/>
              </a:rPr>
              <a:t> </a:t>
            </a:r>
            <a:r>
              <a:rPr sz="1200" b="1" spc="40" dirty="0">
                <a:latin typeface="Trebuchet MS"/>
                <a:cs typeface="Trebuchet MS"/>
              </a:rPr>
              <a:t>w</a:t>
            </a:r>
            <a:r>
              <a:rPr sz="1200" b="1" spc="20" dirty="0">
                <a:latin typeface="Trebuchet MS"/>
                <a:cs typeface="Trebuchet MS"/>
              </a:rPr>
              <a:t>orking</a:t>
            </a:r>
            <a:r>
              <a:rPr sz="1200" b="1" spc="-75" dirty="0">
                <a:latin typeface="Trebuchet MS"/>
                <a:cs typeface="Trebuchet MS"/>
              </a:rPr>
              <a:t> </a:t>
            </a:r>
            <a:r>
              <a:rPr sz="1200" b="1" spc="-10" dirty="0">
                <a:latin typeface="Trebuchet MS"/>
                <a:cs typeface="Trebuchet MS"/>
              </a:rPr>
              <a:t>di</a:t>
            </a:r>
            <a:r>
              <a:rPr sz="1200" b="1" spc="-20" dirty="0">
                <a:latin typeface="Trebuchet MS"/>
                <a:cs typeface="Trebuchet MS"/>
              </a:rPr>
              <a:t>r</a:t>
            </a:r>
            <a:r>
              <a:rPr sz="1200" b="1" spc="25" dirty="0">
                <a:latin typeface="Trebuchet MS"/>
                <a:cs typeface="Trebuchet MS"/>
              </a:rPr>
              <a:t>ec</a:t>
            </a:r>
            <a:r>
              <a:rPr sz="1200" b="1" spc="10" dirty="0">
                <a:latin typeface="Trebuchet MS"/>
                <a:cs typeface="Trebuchet MS"/>
              </a:rPr>
              <a:t>t</a:t>
            </a:r>
            <a:r>
              <a:rPr sz="1200" b="1" spc="5" dirty="0">
                <a:latin typeface="Trebuchet MS"/>
                <a:cs typeface="Trebuchet MS"/>
              </a:rPr>
              <a:t>or</a:t>
            </a:r>
            <a:r>
              <a:rPr sz="1200" b="1" spc="-70" dirty="0">
                <a:latin typeface="Trebuchet MS"/>
                <a:cs typeface="Trebuchet MS"/>
              </a:rPr>
              <a:t>y</a:t>
            </a:r>
            <a:r>
              <a:rPr sz="1200" b="1" spc="-175" dirty="0">
                <a:latin typeface="Trebuchet MS"/>
                <a:cs typeface="Trebuchet MS"/>
              </a:rPr>
              <a:t>.</a:t>
            </a:r>
            <a:r>
              <a:rPr sz="1200" b="1" spc="-114" dirty="0">
                <a:latin typeface="Trebuchet MS"/>
                <a:cs typeface="Trebuchet MS"/>
              </a:rPr>
              <a:t> </a:t>
            </a:r>
            <a:r>
              <a:rPr sz="1200" b="1" spc="40" dirty="0">
                <a:latin typeface="Trebuchet MS"/>
                <a:cs typeface="Trebuchet MS"/>
              </a:rPr>
              <a:t>A</a:t>
            </a:r>
            <a:r>
              <a:rPr sz="1200" b="1" spc="25" dirty="0">
                <a:latin typeface="Trebuchet MS"/>
                <a:cs typeface="Trebuchet MS"/>
              </a:rPr>
              <a:t>ll</a:t>
            </a:r>
            <a:r>
              <a:rPr sz="1200" b="1" spc="-110" dirty="0">
                <a:latin typeface="Trebuchet MS"/>
                <a:cs typeface="Trebuchet MS"/>
              </a:rPr>
              <a:t> </a:t>
            </a:r>
            <a:r>
              <a:rPr sz="1200" b="1" spc="5" dirty="0">
                <a:latin typeface="Trebuchet MS"/>
                <a:cs typeface="Trebuchet MS"/>
              </a:rPr>
              <a:t>the</a:t>
            </a:r>
            <a:r>
              <a:rPr sz="1200" b="1" spc="-75" dirty="0">
                <a:latin typeface="Trebuchet MS"/>
                <a:cs typeface="Trebuchet MS"/>
              </a:rPr>
              <a:t> </a:t>
            </a:r>
            <a:r>
              <a:rPr sz="1200" b="1" spc="55" dirty="0">
                <a:latin typeface="Trebuchet MS"/>
                <a:cs typeface="Trebuchet MS"/>
              </a:rPr>
              <a:t>p</a:t>
            </a:r>
            <a:r>
              <a:rPr sz="1200" b="1" spc="40" dirty="0">
                <a:latin typeface="Trebuchet MS"/>
                <a:cs typeface="Trebuchet MS"/>
              </a:rPr>
              <a:t>a</a:t>
            </a:r>
            <a:r>
              <a:rPr sz="1200" b="1" spc="-5" dirty="0">
                <a:latin typeface="Trebuchet MS"/>
                <a:cs typeface="Trebuchet MS"/>
              </a:rPr>
              <a:t>th</a:t>
            </a:r>
            <a:r>
              <a:rPr sz="1200" b="1" spc="-110" dirty="0">
                <a:latin typeface="Trebuchet MS"/>
                <a:cs typeface="Trebuchet MS"/>
              </a:rPr>
              <a:t> </a:t>
            </a:r>
            <a:r>
              <a:rPr sz="1200" b="1" spc="15" dirty="0">
                <a:latin typeface="Trebuchet MS"/>
                <a:cs typeface="Trebuchet MS"/>
              </a:rPr>
              <a:t>will</a:t>
            </a:r>
            <a:r>
              <a:rPr sz="1200" b="1" spc="-110" dirty="0">
                <a:latin typeface="Trebuchet MS"/>
                <a:cs typeface="Trebuchet MS"/>
              </a:rPr>
              <a:t> </a:t>
            </a:r>
            <a:r>
              <a:rPr sz="1200" b="1" spc="45" dirty="0">
                <a:latin typeface="Trebuchet MS"/>
                <a:cs typeface="Trebuchet MS"/>
              </a:rPr>
              <a:t>be</a:t>
            </a:r>
            <a:r>
              <a:rPr sz="1200" b="1" spc="-75" dirty="0">
                <a:latin typeface="Trebuchet MS"/>
                <a:cs typeface="Trebuchet MS"/>
              </a:rPr>
              <a:t> </a:t>
            </a:r>
            <a:r>
              <a:rPr sz="1200" b="1" spc="-60" dirty="0">
                <a:latin typeface="Trebuchet MS"/>
                <a:cs typeface="Trebuchet MS"/>
              </a:rPr>
              <a:t>r</a:t>
            </a:r>
            <a:r>
              <a:rPr sz="1200" b="1" spc="30" dirty="0">
                <a:latin typeface="Trebuchet MS"/>
                <a:cs typeface="Trebuchet MS"/>
              </a:rPr>
              <a:t>ela</a:t>
            </a:r>
            <a:r>
              <a:rPr sz="1200" b="1" spc="-15" dirty="0">
                <a:latin typeface="Trebuchet MS"/>
                <a:cs typeface="Trebuchet MS"/>
              </a:rPr>
              <a:t>ti</a:t>
            </a:r>
            <a:r>
              <a:rPr sz="1200" b="1" spc="-45" dirty="0">
                <a:latin typeface="Trebuchet MS"/>
                <a:cs typeface="Trebuchet MS"/>
              </a:rPr>
              <a:t>v</a:t>
            </a:r>
            <a:r>
              <a:rPr sz="1200" b="1" spc="25" dirty="0">
                <a:latin typeface="Trebuchet MS"/>
                <a:cs typeface="Trebuchet MS"/>
              </a:rPr>
              <a:t>e</a:t>
            </a:r>
            <a:r>
              <a:rPr sz="1200" b="1" spc="-75" dirty="0">
                <a:latin typeface="Trebuchet MS"/>
                <a:cs typeface="Trebuchet MS"/>
              </a:rPr>
              <a:t> </a:t>
            </a:r>
            <a:r>
              <a:rPr sz="1200" b="1" spc="-25" dirty="0">
                <a:latin typeface="Trebuchet MS"/>
                <a:cs typeface="Trebuchet MS"/>
              </a:rPr>
              <a:t>t</a:t>
            </a:r>
            <a:r>
              <a:rPr sz="1200" b="1" spc="45" dirty="0">
                <a:latin typeface="Trebuchet MS"/>
                <a:cs typeface="Trebuchet MS"/>
              </a:rPr>
              <a:t>o</a:t>
            </a:r>
            <a:r>
              <a:rPr sz="1200" b="1" spc="-114" dirty="0">
                <a:latin typeface="Trebuchet MS"/>
                <a:cs typeface="Trebuchet MS"/>
              </a:rPr>
              <a:t> </a:t>
            </a:r>
            <a:r>
              <a:rPr sz="1200" b="1" spc="165" dirty="0">
                <a:latin typeface="Trebuchet MS"/>
                <a:cs typeface="Trebuchet MS"/>
              </a:rPr>
              <a:t>W</a:t>
            </a:r>
            <a:r>
              <a:rPr sz="1200" b="1" spc="50" dirty="0">
                <a:latin typeface="Trebuchet MS"/>
                <a:cs typeface="Trebuchet MS"/>
              </a:rPr>
              <a:t>ORKDIR  </a:t>
            </a:r>
            <a:r>
              <a:rPr sz="1200" b="1" spc="70" dirty="0">
                <a:latin typeface="Trebuchet MS"/>
                <a:cs typeface="Trebuchet MS"/>
              </a:rPr>
              <a:t>WORKDIR</a:t>
            </a:r>
            <a:r>
              <a:rPr sz="1200" b="1" spc="-80" dirty="0">
                <a:latin typeface="Trebuchet MS"/>
                <a:cs typeface="Trebuchet MS"/>
              </a:rPr>
              <a:t> </a:t>
            </a:r>
            <a:r>
              <a:rPr sz="1200" b="1" spc="100" dirty="0">
                <a:latin typeface="Trebuchet MS"/>
                <a:cs typeface="Trebuchet MS"/>
              </a:rPr>
              <a:t>/usr/src/app</a:t>
            </a:r>
            <a:endParaRPr sz="1200">
              <a:latin typeface="Trebuchet MS"/>
              <a:cs typeface="Trebuchet MS"/>
            </a:endParaRPr>
          </a:p>
        </p:txBody>
      </p:sp>
      <p:sp>
        <p:nvSpPr>
          <p:cNvPr id="8" name="object 8"/>
          <p:cNvSpPr txBox="1"/>
          <p:nvPr/>
        </p:nvSpPr>
        <p:spPr>
          <a:xfrm>
            <a:off x="5690449" y="2520133"/>
            <a:ext cx="6135370" cy="756920"/>
          </a:xfrm>
          <a:prstGeom prst="rect">
            <a:avLst/>
          </a:prstGeom>
        </p:spPr>
        <p:txBody>
          <a:bodyPr vert="horz" wrap="square" lIns="0" tIns="12700" rIns="0" bIns="0" rtlCol="0">
            <a:spAutoFit/>
          </a:bodyPr>
          <a:lstStyle/>
          <a:p>
            <a:pPr marL="12700">
              <a:lnSpc>
                <a:spcPct val="100000"/>
              </a:lnSpc>
              <a:spcBef>
                <a:spcPts val="100"/>
              </a:spcBef>
            </a:pPr>
            <a:r>
              <a:rPr sz="1200" b="1" spc="160" dirty="0">
                <a:latin typeface="Trebuchet MS"/>
                <a:cs typeface="Trebuchet MS"/>
              </a:rPr>
              <a:t>#</a:t>
            </a:r>
            <a:r>
              <a:rPr sz="1200" b="1" spc="-75" dirty="0">
                <a:latin typeface="Trebuchet MS"/>
                <a:cs typeface="Trebuchet MS"/>
              </a:rPr>
              <a:t> </a:t>
            </a:r>
            <a:r>
              <a:rPr sz="1200" b="1" spc="30" dirty="0">
                <a:latin typeface="Trebuchet MS"/>
                <a:cs typeface="Trebuchet MS"/>
              </a:rPr>
              <a:t>In</a:t>
            </a:r>
            <a:r>
              <a:rPr sz="1200" b="1" spc="25" dirty="0">
                <a:latin typeface="Trebuchet MS"/>
                <a:cs typeface="Trebuchet MS"/>
              </a:rPr>
              <a:t>s</a:t>
            </a:r>
            <a:r>
              <a:rPr sz="1200" b="1" spc="20" dirty="0">
                <a:latin typeface="Trebuchet MS"/>
                <a:cs typeface="Trebuchet MS"/>
              </a:rPr>
              <a:t>tall</a:t>
            </a:r>
            <a:r>
              <a:rPr sz="1200" b="1" spc="-110" dirty="0">
                <a:latin typeface="Trebuchet MS"/>
                <a:cs typeface="Trebuchet MS"/>
              </a:rPr>
              <a:t> </a:t>
            </a:r>
            <a:r>
              <a:rPr sz="1200" b="1" spc="55" dirty="0">
                <a:latin typeface="Trebuchet MS"/>
                <a:cs typeface="Trebuchet MS"/>
              </a:rPr>
              <a:t>app</a:t>
            </a:r>
            <a:r>
              <a:rPr sz="1200" b="1" spc="-75" dirty="0">
                <a:latin typeface="Trebuchet MS"/>
                <a:cs typeface="Trebuchet MS"/>
              </a:rPr>
              <a:t> </a:t>
            </a:r>
            <a:r>
              <a:rPr sz="1200" b="1" spc="35" dirty="0">
                <a:latin typeface="Trebuchet MS"/>
                <a:cs typeface="Trebuchet MS"/>
              </a:rPr>
              <a:t>dependencies</a:t>
            </a:r>
            <a:endParaRPr sz="1200" dirty="0">
              <a:latin typeface="Trebuchet MS"/>
              <a:cs typeface="Trebuchet MS"/>
            </a:endParaRPr>
          </a:p>
          <a:p>
            <a:pPr marL="12700" marR="5080">
              <a:lnSpc>
                <a:spcPct val="100000"/>
              </a:lnSpc>
            </a:pPr>
            <a:r>
              <a:rPr sz="1200" b="1" spc="160" dirty="0">
                <a:latin typeface="Trebuchet MS"/>
                <a:cs typeface="Trebuchet MS"/>
              </a:rPr>
              <a:t>#</a:t>
            </a:r>
            <a:r>
              <a:rPr sz="1200" b="1" spc="-114" dirty="0">
                <a:latin typeface="Trebuchet MS"/>
                <a:cs typeface="Trebuchet MS"/>
              </a:rPr>
              <a:t> </a:t>
            </a:r>
            <a:r>
              <a:rPr sz="1200" b="1" spc="45" dirty="0">
                <a:latin typeface="Trebuchet MS"/>
                <a:cs typeface="Trebuchet MS"/>
              </a:rPr>
              <a:t>A</a:t>
            </a:r>
            <a:r>
              <a:rPr sz="1200" b="1" spc="-140" dirty="0">
                <a:latin typeface="Trebuchet MS"/>
                <a:cs typeface="Trebuchet MS"/>
              </a:rPr>
              <a:t> </a:t>
            </a:r>
            <a:r>
              <a:rPr sz="1200" b="1" spc="30" dirty="0">
                <a:latin typeface="Trebuchet MS"/>
                <a:cs typeface="Trebuchet MS"/>
              </a:rPr>
              <a:t>wildcard</a:t>
            </a:r>
            <a:r>
              <a:rPr sz="1200" b="1" spc="-70" dirty="0">
                <a:latin typeface="Trebuchet MS"/>
                <a:cs typeface="Trebuchet MS"/>
              </a:rPr>
              <a:t> </a:t>
            </a:r>
            <a:r>
              <a:rPr sz="1200" b="1" spc="10" dirty="0">
                <a:latin typeface="Trebuchet MS"/>
                <a:cs typeface="Trebuchet MS"/>
              </a:rPr>
              <a:t>is</a:t>
            </a:r>
            <a:r>
              <a:rPr sz="1200" b="1" spc="-70" dirty="0">
                <a:latin typeface="Trebuchet MS"/>
                <a:cs typeface="Trebuchet MS"/>
              </a:rPr>
              <a:t> </a:t>
            </a:r>
            <a:r>
              <a:rPr sz="1200" b="1" spc="50" dirty="0">
                <a:latin typeface="Trebuchet MS"/>
                <a:cs typeface="Trebuchet MS"/>
              </a:rPr>
              <a:t>used</a:t>
            </a:r>
            <a:r>
              <a:rPr sz="1200" b="1" spc="-70" dirty="0">
                <a:latin typeface="Trebuchet MS"/>
                <a:cs typeface="Trebuchet MS"/>
              </a:rPr>
              <a:t> </a:t>
            </a:r>
            <a:r>
              <a:rPr sz="1200" b="1" spc="10" dirty="0">
                <a:latin typeface="Trebuchet MS"/>
                <a:cs typeface="Trebuchet MS"/>
              </a:rPr>
              <a:t>to</a:t>
            </a:r>
            <a:r>
              <a:rPr sz="1200" b="1" spc="-70" dirty="0">
                <a:latin typeface="Trebuchet MS"/>
                <a:cs typeface="Trebuchet MS"/>
              </a:rPr>
              <a:t> </a:t>
            </a:r>
            <a:r>
              <a:rPr sz="1200" b="1" spc="20" dirty="0">
                <a:latin typeface="Trebuchet MS"/>
                <a:cs typeface="Trebuchet MS"/>
              </a:rPr>
              <a:t>ensure</a:t>
            </a:r>
            <a:r>
              <a:rPr sz="1200" b="1" spc="-70" dirty="0">
                <a:latin typeface="Trebuchet MS"/>
                <a:cs typeface="Trebuchet MS"/>
              </a:rPr>
              <a:t> </a:t>
            </a:r>
            <a:r>
              <a:rPr sz="1200" b="1" spc="20" dirty="0">
                <a:latin typeface="Trebuchet MS"/>
                <a:cs typeface="Trebuchet MS"/>
              </a:rPr>
              <a:t>both</a:t>
            </a:r>
            <a:r>
              <a:rPr sz="1200" b="1" spc="-70" dirty="0">
                <a:latin typeface="Trebuchet MS"/>
                <a:cs typeface="Trebuchet MS"/>
              </a:rPr>
              <a:t> </a:t>
            </a:r>
            <a:r>
              <a:rPr sz="1200" b="1" spc="20" dirty="0">
                <a:latin typeface="Trebuchet MS"/>
                <a:cs typeface="Trebuchet MS"/>
              </a:rPr>
              <a:t>package.json</a:t>
            </a:r>
            <a:r>
              <a:rPr sz="1200" b="1" spc="-114" dirty="0">
                <a:latin typeface="Trebuchet MS"/>
                <a:cs typeface="Trebuchet MS"/>
              </a:rPr>
              <a:t> </a:t>
            </a:r>
            <a:r>
              <a:rPr sz="1200" b="1" spc="80" dirty="0">
                <a:latin typeface="Trebuchet MS"/>
                <a:cs typeface="Trebuchet MS"/>
              </a:rPr>
              <a:t>AND</a:t>
            </a:r>
            <a:r>
              <a:rPr sz="1200" b="1" spc="-70" dirty="0">
                <a:latin typeface="Trebuchet MS"/>
                <a:cs typeface="Trebuchet MS"/>
              </a:rPr>
              <a:t> </a:t>
            </a:r>
            <a:r>
              <a:rPr sz="1200" b="1" spc="25" dirty="0">
                <a:latin typeface="Trebuchet MS"/>
                <a:cs typeface="Trebuchet MS"/>
              </a:rPr>
              <a:t>package-lock.json</a:t>
            </a:r>
            <a:r>
              <a:rPr sz="1200" b="1" spc="-70" dirty="0">
                <a:latin typeface="Trebuchet MS"/>
                <a:cs typeface="Trebuchet MS"/>
              </a:rPr>
              <a:t> </a:t>
            </a:r>
            <a:r>
              <a:rPr sz="1200" b="1" spc="5" dirty="0">
                <a:latin typeface="Trebuchet MS"/>
                <a:cs typeface="Trebuchet MS"/>
              </a:rPr>
              <a:t>are</a:t>
            </a:r>
            <a:r>
              <a:rPr sz="1200" b="1" spc="-70" dirty="0">
                <a:latin typeface="Trebuchet MS"/>
                <a:cs typeface="Trebuchet MS"/>
              </a:rPr>
              <a:t> </a:t>
            </a:r>
            <a:r>
              <a:rPr sz="1200" b="1" spc="35" dirty="0">
                <a:latin typeface="Trebuchet MS"/>
                <a:cs typeface="Trebuchet MS"/>
              </a:rPr>
              <a:t>copied </a:t>
            </a:r>
            <a:r>
              <a:rPr sz="1200" b="1" spc="-345" dirty="0">
                <a:latin typeface="Trebuchet MS"/>
                <a:cs typeface="Trebuchet MS"/>
              </a:rPr>
              <a:t> </a:t>
            </a:r>
            <a:r>
              <a:rPr sz="1200" b="1" spc="160" dirty="0">
                <a:latin typeface="Trebuchet MS"/>
                <a:cs typeface="Trebuchet MS"/>
              </a:rPr>
              <a:t>#</a:t>
            </a:r>
            <a:r>
              <a:rPr sz="1200" b="1" spc="-114" dirty="0">
                <a:latin typeface="Trebuchet MS"/>
                <a:cs typeface="Trebuchet MS"/>
              </a:rPr>
              <a:t> </a:t>
            </a:r>
            <a:r>
              <a:rPr sz="1200" b="1" spc="15" dirty="0">
                <a:latin typeface="Trebuchet MS"/>
                <a:cs typeface="Trebuchet MS"/>
              </a:rPr>
              <a:t>where</a:t>
            </a:r>
            <a:r>
              <a:rPr sz="1200" b="1" spc="-75" dirty="0">
                <a:latin typeface="Trebuchet MS"/>
                <a:cs typeface="Trebuchet MS"/>
              </a:rPr>
              <a:t> </a:t>
            </a:r>
            <a:r>
              <a:rPr sz="1200" b="1" spc="20" dirty="0">
                <a:latin typeface="Trebuchet MS"/>
                <a:cs typeface="Trebuchet MS"/>
              </a:rPr>
              <a:t>available</a:t>
            </a:r>
            <a:r>
              <a:rPr sz="1200" b="1" spc="-75" dirty="0">
                <a:latin typeface="Trebuchet MS"/>
                <a:cs typeface="Trebuchet MS"/>
              </a:rPr>
              <a:t> </a:t>
            </a:r>
            <a:r>
              <a:rPr sz="1200" b="1" spc="15" dirty="0">
                <a:latin typeface="Trebuchet MS"/>
                <a:cs typeface="Trebuchet MS"/>
              </a:rPr>
              <a:t>(npm@5+)</a:t>
            </a:r>
            <a:endParaRPr sz="1200" dirty="0">
              <a:latin typeface="Trebuchet MS"/>
              <a:cs typeface="Trebuchet MS"/>
            </a:endParaRPr>
          </a:p>
          <a:p>
            <a:pPr marL="12700">
              <a:lnSpc>
                <a:spcPct val="100000"/>
              </a:lnSpc>
            </a:pPr>
            <a:r>
              <a:rPr sz="1200" b="1" spc="75" dirty="0">
                <a:latin typeface="Trebuchet MS"/>
                <a:cs typeface="Trebuchet MS"/>
              </a:rPr>
              <a:t>C</a:t>
            </a:r>
            <a:r>
              <a:rPr sz="1200" b="1" spc="55" dirty="0">
                <a:latin typeface="Trebuchet MS"/>
                <a:cs typeface="Trebuchet MS"/>
              </a:rPr>
              <a:t>O</a:t>
            </a:r>
            <a:r>
              <a:rPr sz="1200" b="1" spc="20" dirty="0">
                <a:latin typeface="Trebuchet MS"/>
                <a:cs typeface="Trebuchet MS"/>
              </a:rPr>
              <a:t>P</a:t>
            </a:r>
            <a:r>
              <a:rPr sz="1200" b="1" spc="55" dirty="0">
                <a:latin typeface="Trebuchet MS"/>
                <a:cs typeface="Trebuchet MS"/>
              </a:rPr>
              <a:t>Y</a:t>
            </a:r>
            <a:r>
              <a:rPr sz="1200" b="1" spc="-120" dirty="0">
                <a:latin typeface="Trebuchet MS"/>
                <a:cs typeface="Trebuchet MS"/>
              </a:rPr>
              <a:t> </a:t>
            </a:r>
            <a:r>
              <a:rPr sz="1200" b="1" spc="45" dirty="0">
                <a:latin typeface="Trebuchet MS"/>
                <a:cs typeface="Trebuchet MS"/>
              </a:rPr>
              <a:t>pac</a:t>
            </a:r>
            <a:r>
              <a:rPr sz="1200" b="1" spc="35" dirty="0">
                <a:latin typeface="Trebuchet MS"/>
                <a:cs typeface="Trebuchet MS"/>
              </a:rPr>
              <a:t>k</a:t>
            </a:r>
            <a:r>
              <a:rPr sz="1200" b="1" spc="75" dirty="0">
                <a:latin typeface="Trebuchet MS"/>
                <a:cs typeface="Trebuchet MS"/>
              </a:rPr>
              <a:t>ag</a:t>
            </a:r>
            <a:r>
              <a:rPr sz="1200" b="1" spc="55" dirty="0">
                <a:latin typeface="Trebuchet MS"/>
                <a:cs typeface="Trebuchet MS"/>
              </a:rPr>
              <a:t>e</a:t>
            </a:r>
            <a:r>
              <a:rPr sz="1200" b="1" spc="-45" dirty="0">
                <a:latin typeface="Trebuchet MS"/>
                <a:cs typeface="Trebuchet MS"/>
              </a:rPr>
              <a:t>*.json</a:t>
            </a:r>
            <a:r>
              <a:rPr sz="1200" b="1" spc="-75" dirty="0">
                <a:latin typeface="Trebuchet MS"/>
                <a:cs typeface="Trebuchet MS"/>
              </a:rPr>
              <a:t> </a:t>
            </a:r>
            <a:r>
              <a:rPr sz="1200" b="1" spc="95" dirty="0">
                <a:latin typeface="Trebuchet MS"/>
                <a:cs typeface="Trebuchet MS"/>
              </a:rPr>
              <a:t>./</a:t>
            </a:r>
            <a:endParaRPr sz="1200" dirty="0">
              <a:latin typeface="Trebuchet MS"/>
              <a:cs typeface="Trebuchet MS"/>
            </a:endParaRPr>
          </a:p>
        </p:txBody>
      </p:sp>
      <p:sp>
        <p:nvSpPr>
          <p:cNvPr id="9" name="object 9"/>
          <p:cNvSpPr txBox="1"/>
          <p:nvPr/>
        </p:nvSpPr>
        <p:spPr>
          <a:xfrm>
            <a:off x="5690449" y="3434533"/>
            <a:ext cx="3325495" cy="574040"/>
          </a:xfrm>
          <a:prstGeom prst="rect">
            <a:avLst/>
          </a:prstGeom>
        </p:spPr>
        <p:txBody>
          <a:bodyPr vert="horz" wrap="square" lIns="0" tIns="12700" rIns="0" bIns="0" rtlCol="0">
            <a:spAutoFit/>
          </a:bodyPr>
          <a:lstStyle/>
          <a:p>
            <a:pPr marL="12700">
              <a:lnSpc>
                <a:spcPct val="100000"/>
              </a:lnSpc>
              <a:spcBef>
                <a:spcPts val="100"/>
              </a:spcBef>
            </a:pPr>
            <a:r>
              <a:rPr sz="1200" b="1" spc="60" dirty="0">
                <a:latin typeface="Trebuchet MS"/>
                <a:cs typeface="Trebuchet MS"/>
              </a:rPr>
              <a:t>R</a:t>
            </a:r>
            <a:r>
              <a:rPr sz="1200" b="1" spc="100" dirty="0">
                <a:latin typeface="Trebuchet MS"/>
                <a:cs typeface="Trebuchet MS"/>
              </a:rPr>
              <a:t>UN</a:t>
            </a:r>
            <a:r>
              <a:rPr sz="1200" b="1" spc="-75" dirty="0">
                <a:latin typeface="Trebuchet MS"/>
                <a:cs typeface="Trebuchet MS"/>
              </a:rPr>
              <a:t> </a:t>
            </a:r>
            <a:r>
              <a:rPr sz="1200" b="1" spc="50" dirty="0">
                <a:latin typeface="Trebuchet MS"/>
                <a:cs typeface="Trebuchet MS"/>
              </a:rPr>
              <a:t>npm</a:t>
            </a:r>
            <a:r>
              <a:rPr sz="1200" b="1" spc="-75" dirty="0">
                <a:latin typeface="Trebuchet MS"/>
                <a:cs typeface="Trebuchet MS"/>
              </a:rPr>
              <a:t> </a:t>
            </a:r>
            <a:r>
              <a:rPr sz="1200" b="1" spc="10" dirty="0">
                <a:latin typeface="Trebuchet MS"/>
                <a:cs typeface="Trebuchet MS"/>
              </a:rPr>
              <a:t>in</a:t>
            </a:r>
            <a:r>
              <a:rPr sz="1200" b="1" spc="5" dirty="0">
                <a:latin typeface="Trebuchet MS"/>
                <a:cs typeface="Trebuchet MS"/>
              </a:rPr>
              <a:t>s</a:t>
            </a:r>
            <a:r>
              <a:rPr sz="1200" b="1" spc="20" dirty="0">
                <a:latin typeface="Trebuchet MS"/>
                <a:cs typeface="Trebuchet MS"/>
              </a:rPr>
              <a:t>tall</a:t>
            </a:r>
            <a:endParaRPr sz="1200">
              <a:latin typeface="Trebuchet MS"/>
              <a:cs typeface="Trebuchet MS"/>
            </a:endParaRPr>
          </a:p>
          <a:p>
            <a:pPr marL="12700" marR="5080">
              <a:lnSpc>
                <a:spcPct val="100000"/>
              </a:lnSpc>
            </a:pPr>
            <a:r>
              <a:rPr sz="1200" b="1" spc="160" dirty="0">
                <a:latin typeface="Trebuchet MS"/>
                <a:cs typeface="Trebuchet MS"/>
              </a:rPr>
              <a:t>#</a:t>
            </a:r>
            <a:r>
              <a:rPr sz="1200" b="1" spc="-75" dirty="0">
                <a:latin typeface="Trebuchet MS"/>
                <a:cs typeface="Trebuchet MS"/>
              </a:rPr>
              <a:t> </a:t>
            </a:r>
            <a:r>
              <a:rPr sz="1200" b="1" spc="-5" dirty="0">
                <a:latin typeface="Trebuchet MS"/>
                <a:cs typeface="Trebuchet MS"/>
              </a:rPr>
              <a:t>I</a:t>
            </a:r>
            <a:r>
              <a:rPr sz="1200" b="1" dirty="0">
                <a:latin typeface="Trebuchet MS"/>
                <a:cs typeface="Trebuchet MS"/>
              </a:rPr>
              <a:t>f</a:t>
            </a:r>
            <a:r>
              <a:rPr sz="1200" b="1" spc="-130" dirty="0">
                <a:latin typeface="Trebuchet MS"/>
                <a:cs typeface="Trebuchet MS"/>
              </a:rPr>
              <a:t> </a:t>
            </a:r>
            <a:r>
              <a:rPr sz="1200" b="1" spc="-10" dirty="0">
                <a:latin typeface="Trebuchet MS"/>
                <a:cs typeface="Trebuchet MS"/>
              </a:rPr>
              <a:t>y</a:t>
            </a:r>
            <a:r>
              <a:rPr sz="1200" b="1" spc="40" dirty="0">
                <a:latin typeface="Trebuchet MS"/>
                <a:cs typeface="Trebuchet MS"/>
              </a:rPr>
              <a:t>ou</a:t>
            </a:r>
            <a:r>
              <a:rPr sz="1200" b="1" spc="-75" dirty="0">
                <a:latin typeface="Trebuchet MS"/>
                <a:cs typeface="Trebuchet MS"/>
              </a:rPr>
              <a:t> </a:t>
            </a:r>
            <a:r>
              <a:rPr sz="1200" b="1" dirty="0">
                <a:latin typeface="Trebuchet MS"/>
                <a:cs typeface="Trebuchet MS"/>
              </a:rPr>
              <a:t>a</a:t>
            </a:r>
            <a:r>
              <a:rPr sz="1200" b="1" spc="-10" dirty="0">
                <a:latin typeface="Trebuchet MS"/>
                <a:cs typeface="Trebuchet MS"/>
              </a:rPr>
              <a:t>r</a:t>
            </a:r>
            <a:r>
              <a:rPr sz="1200" b="1" spc="25" dirty="0">
                <a:latin typeface="Trebuchet MS"/>
                <a:cs typeface="Trebuchet MS"/>
              </a:rPr>
              <a:t>e</a:t>
            </a:r>
            <a:r>
              <a:rPr sz="1200" b="1" spc="-75" dirty="0">
                <a:latin typeface="Trebuchet MS"/>
                <a:cs typeface="Trebuchet MS"/>
              </a:rPr>
              <a:t> </a:t>
            </a:r>
            <a:r>
              <a:rPr sz="1200" b="1" spc="30" dirty="0">
                <a:latin typeface="Trebuchet MS"/>
                <a:cs typeface="Trebuchet MS"/>
              </a:rPr>
              <a:t>building</a:t>
            </a:r>
            <a:r>
              <a:rPr sz="1200" b="1" spc="-110" dirty="0">
                <a:latin typeface="Trebuchet MS"/>
                <a:cs typeface="Trebuchet MS"/>
              </a:rPr>
              <a:t> </a:t>
            </a:r>
            <a:r>
              <a:rPr sz="1200" b="1" spc="-10" dirty="0">
                <a:latin typeface="Trebuchet MS"/>
                <a:cs typeface="Trebuchet MS"/>
              </a:rPr>
              <a:t>y</a:t>
            </a:r>
            <a:r>
              <a:rPr sz="1200" b="1" spc="10" dirty="0">
                <a:latin typeface="Trebuchet MS"/>
                <a:cs typeface="Trebuchet MS"/>
              </a:rPr>
              <a:t>our</a:t>
            </a:r>
            <a:r>
              <a:rPr sz="1200" b="1" spc="-100" dirty="0">
                <a:latin typeface="Trebuchet MS"/>
                <a:cs typeface="Trebuchet MS"/>
              </a:rPr>
              <a:t> </a:t>
            </a:r>
            <a:r>
              <a:rPr sz="1200" b="1" spc="50" dirty="0">
                <a:latin typeface="Trebuchet MS"/>
                <a:cs typeface="Trebuchet MS"/>
              </a:rPr>
              <a:t>code</a:t>
            </a:r>
            <a:r>
              <a:rPr sz="1200" b="1" spc="-75" dirty="0">
                <a:latin typeface="Trebuchet MS"/>
                <a:cs typeface="Trebuchet MS"/>
              </a:rPr>
              <a:t> </a:t>
            </a:r>
            <a:r>
              <a:rPr sz="1200" b="1" spc="-10" dirty="0">
                <a:latin typeface="Trebuchet MS"/>
                <a:cs typeface="Trebuchet MS"/>
              </a:rPr>
              <a:t>f</a:t>
            </a:r>
            <a:r>
              <a:rPr sz="1200" b="1" spc="-5" dirty="0">
                <a:latin typeface="Trebuchet MS"/>
                <a:cs typeface="Trebuchet MS"/>
              </a:rPr>
              <a:t>or</a:t>
            </a:r>
            <a:r>
              <a:rPr sz="1200" b="1" spc="-100" dirty="0">
                <a:latin typeface="Trebuchet MS"/>
                <a:cs typeface="Trebuchet MS"/>
              </a:rPr>
              <a:t> </a:t>
            </a:r>
            <a:r>
              <a:rPr sz="1200" b="1" spc="5" dirty="0">
                <a:latin typeface="Trebuchet MS"/>
                <a:cs typeface="Trebuchet MS"/>
              </a:rPr>
              <a:t>p</a:t>
            </a:r>
            <a:r>
              <a:rPr sz="1200" b="1" spc="-5" dirty="0">
                <a:latin typeface="Trebuchet MS"/>
                <a:cs typeface="Trebuchet MS"/>
              </a:rPr>
              <a:t>r</a:t>
            </a:r>
            <a:r>
              <a:rPr sz="1200" b="1" spc="25" dirty="0">
                <a:latin typeface="Trebuchet MS"/>
                <a:cs typeface="Trebuchet MS"/>
              </a:rPr>
              <a:t>oduction  </a:t>
            </a:r>
            <a:r>
              <a:rPr sz="1200" b="1" spc="160" dirty="0">
                <a:latin typeface="Trebuchet MS"/>
                <a:cs typeface="Trebuchet MS"/>
              </a:rPr>
              <a:t>#</a:t>
            </a:r>
            <a:r>
              <a:rPr sz="1200" b="1" spc="-80" dirty="0">
                <a:latin typeface="Trebuchet MS"/>
                <a:cs typeface="Trebuchet MS"/>
              </a:rPr>
              <a:t> </a:t>
            </a:r>
            <a:r>
              <a:rPr sz="1200" b="1" spc="85" dirty="0">
                <a:latin typeface="Trebuchet MS"/>
                <a:cs typeface="Trebuchet MS"/>
              </a:rPr>
              <a:t>RUN</a:t>
            </a:r>
            <a:r>
              <a:rPr sz="1200" b="1" spc="-75" dirty="0">
                <a:latin typeface="Trebuchet MS"/>
                <a:cs typeface="Trebuchet MS"/>
              </a:rPr>
              <a:t> </a:t>
            </a:r>
            <a:r>
              <a:rPr sz="1200" b="1" spc="50" dirty="0">
                <a:latin typeface="Trebuchet MS"/>
                <a:cs typeface="Trebuchet MS"/>
              </a:rPr>
              <a:t>npm</a:t>
            </a:r>
            <a:r>
              <a:rPr sz="1200" b="1" spc="-75" dirty="0">
                <a:latin typeface="Trebuchet MS"/>
                <a:cs typeface="Trebuchet MS"/>
              </a:rPr>
              <a:t> </a:t>
            </a:r>
            <a:r>
              <a:rPr sz="1200" b="1" spc="5" dirty="0">
                <a:latin typeface="Trebuchet MS"/>
                <a:cs typeface="Trebuchet MS"/>
              </a:rPr>
              <a:t>ci</a:t>
            </a:r>
            <a:r>
              <a:rPr sz="1200" b="1" spc="-75" dirty="0">
                <a:latin typeface="Trebuchet MS"/>
                <a:cs typeface="Trebuchet MS"/>
              </a:rPr>
              <a:t> </a:t>
            </a:r>
            <a:r>
              <a:rPr sz="1200" b="1" spc="10" dirty="0">
                <a:latin typeface="Trebuchet MS"/>
                <a:cs typeface="Trebuchet MS"/>
              </a:rPr>
              <a:t>--only=production</a:t>
            </a:r>
            <a:endParaRPr sz="1200">
              <a:latin typeface="Trebuchet MS"/>
              <a:cs typeface="Trebuchet MS"/>
            </a:endParaRPr>
          </a:p>
        </p:txBody>
      </p:sp>
      <p:sp>
        <p:nvSpPr>
          <p:cNvPr id="10" name="object 10"/>
          <p:cNvSpPr txBox="1"/>
          <p:nvPr/>
        </p:nvSpPr>
        <p:spPr>
          <a:xfrm>
            <a:off x="5690449" y="4166053"/>
            <a:ext cx="1550035" cy="391160"/>
          </a:xfrm>
          <a:prstGeom prst="rect">
            <a:avLst/>
          </a:prstGeom>
        </p:spPr>
        <p:txBody>
          <a:bodyPr vert="horz" wrap="square" lIns="0" tIns="12700" rIns="0" bIns="0" rtlCol="0">
            <a:spAutoFit/>
          </a:bodyPr>
          <a:lstStyle/>
          <a:p>
            <a:pPr marL="12700" marR="5080">
              <a:lnSpc>
                <a:spcPct val="100000"/>
              </a:lnSpc>
              <a:spcBef>
                <a:spcPts val="100"/>
              </a:spcBef>
            </a:pPr>
            <a:r>
              <a:rPr sz="1200" b="1" spc="160" dirty="0">
                <a:latin typeface="Trebuchet MS"/>
                <a:cs typeface="Trebuchet MS"/>
              </a:rPr>
              <a:t>#</a:t>
            </a:r>
            <a:r>
              <a:rPr sz="1200" b="1" spc="-75" dirty="0">
                <a:latin typeface="Trebuchet MS"/>
                <a:cs typeface="Trebuchet MS"/>
              </a:rPr>
              <a:t> </a:t>
            </a:r>
            <a:r>
              <a:rPr sz="1200" b="1" spc="95" dirty="0">
                <a:latin typeface="Trebuchet MS"/>
                <a:cs typeface="Trebuchet MS"/>
              </a:rPr>
              <a:t>B</a:t>
            </a:r>
            <a:r>
              <a:rPr sz="1200" b="1" spc="35" dirty="0">
                <a:latin typeface="Trebuchet MS"/>
                <a:cs typeface="Trebuchet MS"/>
              </a:rPr>
              <a:t>undle</a:t>
            </a:r>
            <a:r>
              <a:rPr sz="1200" b="1" spc="-75" dirty="0">
                <a:latin typeface="Trebuchet MS"/>
                <a:cs typeface="Trebuchet MS"/>
              </a:rPr>
              <a:t> </a:t>
            </a:r>
            <a:r>
              <a:rPr sz="1200" b="1" spc="55" dirty="0">
                <a:latin typeface="Trebuchet MS"/>
                <a:cs typeface="Trebuchet MS"/>
              </a:rPr>
              <a:t>app</a:t>
            </a:r>
            <a:r>
              <a:rPr sz="1200" b="1" spc="-75" dirty="0">
                <a:latin typeface="Trebuchet MS"/>
                <a:cs typeface="Trebuchet MS"/>
              </a:rPr>
              <a:t> </a:t>
            </a:r>
            <a:r>
              <a:rPr sz="1200" b="1" spc="25" dirty="0">
                <a:latin typeface="Trebuchet MS"/>
                <a:cs typeface="Trebuchet MS"/>
              </a:rPr>
              <a:t>sou</a:t>
            </a:r>
            <a:r>
              <a:rPr sz="1200" b="1" spc="10" dirty="0">
                <a:latin typeface="Trebuchet MS"/>
                <a:cs typeface="Trebuchet MS"/>
              </a:rPr>
              <a:t>r</a:t>
            </a:r>
            <a:r>
              <a:rPr sz="1200" b="1" spc="50" dirty="0">
                <a:latin typeface="Trebuchet MS"/>
                <a:cs typeface="Trebuchet MS"/>
              </a:rPr>
              <a:t>c</a:t>
            </a:r>
            <a:r>
              <a:rPr sz="1200" b="1" spc="15" dirty="0">
                <a:latin typeface="Trebuchet MS"/>
                <a:cs typeface="Trebuchet MS"/>
              </a:rPr>
              <a:t>e  </a:t>
            </a:r>
            <a:r>
              <a:rPr sz="1200" b="1" spc="75" dirty="0">
                <a:latin typeface="Trebuchet MS"/>
                <a:cs typeface="Trebuchet MS"/>
              </a:rPr>
              <a:t>C</a:t>
            </a:r>
            <a:r>
              <a:rPr sz="1200" b="1" spc="55" dirty="0">
                <a:latin typeface="Trebuchet MS"/>
                <a:cs typeface="Trebuchet MS"/>
              </a:rPr>
              <a:t>O</a:t>
            </a:r>
            <a:r>
              <a:rPr sz="1200" b="1" spc="20" dirty="0">
                <a:latin typeface="Trebuchet MS"/>
                <a:cs typeface="Trebuchet MS"/>
              </a:rPr>
              <a:t>P</a:t>
            </a:r>
            <a:r>
              <a:rPr sz="1200" b="1" spc="55" dirty="0">
                <a:latin typeface="Trebuchet MS"/>
                <a:cs typeface="Trebuchet MS"/>
              </a:rPr>
              <a:t>Y</a:t>
            </a:r>
            <a:r>
              <a:rPr sz="1200" b="1" spc="-120" dirty="0">
                <a:latin typeface="Trebuchet MS"/>
                <a:cs typeface="Trebuchet MS"/>
              </a:rPr>
              <a:t> </a:t>
            </a:r>
            <a:r>
              <a:rPr sz="1200" b="1" spc="-175" dirty="0">
                <a:latin typeface="Trebuchet MS"/>
                <a:cs typeface="Trebuchet MS"/>
              </a:rPr>
              <a:t>.</a:t>
            </a:r>
            <a:r>
              <a:rPr sz="1200" b="1" spc="-75" dirty="0">
                <a:latin typeface="Trebuchet MS"/>
                <a:cs typeface="Trebuchet MS"/>
              </a:rPr>
              <a:t> </a:t>
            </a:r>
            <a:r>
              <a:rPr sz="1200" b="1" spc="-175" dirty="0">
                <a:latin typeface="Trebuchet MS"/>
                <a:cs typeface="Trebuchet MS"/>
              </a:rPr>
              <a:t>.</a:t>
            </a:r>
            <a:endParaRPr sz="1200">
              <a:latin typeface="Trebuchet MS"/>
              <a:cs typeface="Trebuchet MS"/>
            </a:endParaRPr>
          </a:p>
        </p:txBody>
      </p:sp>
      <p:sp>
        <p:nvSpPr>
          <p:cNvPr id="11" name="object 11"/>
          <p:cNvSpPr txBox="1"/>
          <p:nvPr/>
        </p:nvSpPr>
        <p:spPr>
          <a:xfrm>
            <a:off x="5690449" y="4714692"/>
            <a:ext cx="1785620" cy="391160"/>
          </a:xfrm>
          <a:prstGeom prst="rect">
            <a:avLst/>
          </a:prstGeom>
        </p:spPr>
        <p:txBody>
          <a:bodyPr vert="horz" wrap="square" lIns="0" tIns="12700" rIns="0" bIns="0" rtlCol="0">
            <a:spAutoFit/>
          </a:bodyPr>
          <a:lstStyle/>
          <a:p>
            <a:pPr marL="12700">
              <a:lnSpc>
                <a:spcPct val="100000"/>
              </a:lnSpc>
              <a:spcBef>
                <a:spcPts val="100"/>
              </a:spcBef>
            </a:pPr>
            <a:r>
              <a:rPr sz="1200" b="1" spc="45" dirty="0">
                <a:latin typeface="Trebuchet MS"/>
                <a:cs typeface="Trebuchet MS"/>
              </a:rPr>
              <a:t>EXP</a:t>
            </a:r>
            <a:r>
              <a:rPr sz="1200" b="1" spc="50" dirty="0">
                <a:latin typeface="Trebuchet MS"/>
                <a:cs typeface="Trebuchet MS"/>
              </a:rPr>
              <a:t>O</a:t>
            </a:r>
            <a:r>
              <a:rPr sz="1200" b="1" spc="80" dirty="0">
                <a:latin typeface="Trebuchet MS"/>
                <a:cs typeface="Trebuchet MS"/>
              </a:rPr>
              <a:t>SE</a:t>
            </a:r>
            <a:r>
              <a:rPr sz="1200" b="1" spc="-75" dirty="0">
                <a:latin typeface="Trebuchet MS"/>
                <a:cs typeface="Trebuchet MS"/>
              </a:rPr>
              <a:t> </a:t>
            </a:r>
            <a:r>
              <a:rPr sz="1200" b="1" spc="15" dirty="0">
                <a:latin typeface="Trebuchet MS"/>
                <a:cs typeface="Trebuchet MS"/>
              </a:rPr>
              <a:t>3000</a:t>
            </a:r>
            <a:endParaRPr sz="1200">
              <a:latin typeface="Trebuchet MS"/>
              <a:cs typeface="Trebuchet MS"/>
            </a:endParaRPr>
          </a:p>
          <a:p>
            <a:pPr marL="12700">
              <a:lnSpc>
                <a:spcPct val="100000"/>
              </a:lnSpc>
            </a:pPr>
            <a:r>
              <a:rPr sz="1200" b="1" spc="105" dirty="0">
                <a:latin typeface="Trebuchet MS"/>
                <a:cs typeface="Trebuchet MS"/>
              </a:rPr>
              <a:t>CMD</a:t>
            </a:r>
            <a:r>
              <a:rPr sz="1200" b="1" spc="-75" dirty="0">
                <a:latin typeface="Trebuchet MS"/>
                <a:cs typeface="Trebuchet MS"/>
              </a:rPr>
              <a:t> </a:t>
            </a:r>
            <a:r>
              <a:rPr sz="1200" b="1" spc="-105" dirty="0">
                <a:latin typeface="Trebuchet MS"/>
                <a:cs typeface="Trebuchet MS"/>
              </a:rPr>
              <a:t>[</a:t>
            </a:r>
            <a:r>
              <a:rPr sz="1200" b="1" spc="-95" dirty="0">
                <a:latin typeface="Trebuchet MS"/>
                <a:cs typeface="Trebuchet MS"/>
              </a:rPr>
              <a:t> </a:t>
            </a:r>
            <a:r>
              <a:rPr sz="1200" b="1" spc="35" dirty="0">
                <a:latin typeface="Trebuchet MS"/>
                <a:cs typeface="Trebuchet MS"/>
              </a:rPr>
              <a:t>"nod</a:t>
            </a:r>
            <a:r>
              <a:rPr sz="1200" b="1" spc="20" dirty="0">
                <a:latin typeface="Trebuchet MS"/>
                <a:cs typeface="Trebuchet MS"/>
              </a:rPr>
              <a:t>e</a:t>
            </a:r>
            <a:r>
              <a:rPr sz="1200" b="1" spc="-105" dirty="0">
                <a:latin typeface="Trebuchet MS"/>
                <a:cs typeface="Trebuchet MS"/>
              </a:rPr>
              <a:t>"</a:t>
            </a:r>
            <a:r>
              <a:rPr sz="1200" b="1" spc="-165" dirty="0">
                <a:latin typeface="Trebuchet MS"/>
                <a:cs typeface="Trebuchet MS"/>
              </a:rPr>
              <a:t>,</a:t>
            </a:r>
            <a:r>
              <a:rPr sz="1200" b="1" spc="-95" dirty="0">
                <a:latin typeface="Trebuchet MS"/>
                <a:cs typeface="Trebuchet MS"/>
              </a:rPr>
              <a:t> </a:t>
            </a:r>
            <a:r>
              <a:rPr sz="1200" b="1" spc="40" dirty="0">
                <a:latin typeface="Trebuchet MS"/>
                <a:cs typeface="Trebuchet MS"/>
              </a:rPr>
              <a:t>"</a:t>
            </a:r>
            <a:r>
              <a:rPr sz="1200" b="1" spc="15" dirty="0">
                <a:latin typeface="Trebuchet MS"/>
                <a:cs typeface="Trebuchet MS"/>
              </a:rPr>
              <a:t>ind</a:t>
            </a:r>
            <a:r>
              <a:rPr sz="1200" b="1" spc="-10" dirty="0">
                <a:latin typeface="Trebuchet MS"/>
                <a:cs typeface="Trebuchet MS"/>
              </a:rPr>
              <a:t>e</a:t>
            </a:r>
            <a:r>
              <a:rPr sz="1200" b="1" spc="-65" dirty="0">
                <a:latin typeface="Trebuchet MS"/>
                <a:cs typeface="Trebuchet MS"/>
              </a:rPr>
              <a:t>x.j</a:t>
            </a:r>
            <a:r>
              <a:rPr sz="1200" b="1" spc="-70" dirty="0">
                <a:latin typeface="Trebuchet MS"/>
                <a:cs typeface="Trebuchet MS"/>
              </a:rPr>
              <a:t>s</a:t>
            </a:r>
            <a:r>
              <a:rPr sz="1200" b="1" spc="30" dirty="0">
                <a:latin typeface="Trebuchet MS"/>
                <a:cs typeface="Trebuchet MS"/>
              </a:rPr>
              <a:t>"</a:t>
            </a:r>
            <a:r>
              <a:rPr sz="1200" b="1" spc="-95" dirty="0">
                <a:latin typeface="Trebuchet MS"/>
                <a:cs typeface="Trebuchet MS"/>
              </a:rPr>
              <a:t> </a:t>
            </a:r>
            <a:r>
              <a:rPr sz="1200" b="1" spc="-105" dirty="0">
                <a:latin typeface="Trebuchet MS"/>
                <a:cs typeface="Trebuchet MS"/>
              </a:rPr>
              <a:t>]</a:t>
            </a:r>
            <a:endParaRPr sz="1200">
              <a:latin typeface="Trebuchet MS"/>
              <a:cs typeface="Trebuchet M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object 2"/>
          <p:cNvSpPr txBox="1">
            <a:spLocks noGrp="1"/>
          </p:cNvSpPr>
          <p:nvPr>
            <p:ph type="title"/>
          </p:nvPr>
        </p:nvSpPr>
        <p:spPr>
          <a:xfrm>
            <a:off x="630936" y="457200"/>
            <a:ext cx="4343400" cy="1929384"/>
          </a:xfrm>
          <a:prstGeom prst="rect">
            <a:avLst/>
          </a:prstGeom>
        </p:spPr>
        <p:txBody>
          <a:bodyPr vert="horz" lIns="91440" tIns="45720" rIns="91440" bIns="45720" rtlCol="0" anchor="ctr">
            <a:normAutofit/>
          </a:bodyPr>
          <a:lstStyle/>
          <a:p>
            <a:pPr marL="12700" algn="l" rtl="0">
              <a:lnSpc>
                <a:spcPct val="90000"/>
              </a:lnSpc>
              <a:spcBef>
                <a:spcPct val="0"/>
              </a:spcBef>
            </a:pPr>
            <a:r>
              <a:rPr lang="en-US" sz="4800" kern="1200" spc="95">
                <a:latin typeface="+mj-lt"/>
                <a:cs typeface="+mj-cs"/>
              </a:rPr>
              <a:t>Publish</a:t>
            </a:r>
            <a:r>
              <a:rPr lang="en-US" sz="4800" kern="1200" spc="-250">
                <a:latin typeface="+mj-lt"/>
                <a:cs typeface="+mj-cs"/>
              </a:rPr>
              <a:t> </a:t>
            </a:r>
            <a:r>
              <a:rPr lang="en-US" sz="4800" kern="1200" spc="220">
                <a:latin typeface="+mj-lt"/>
                <a:cs typeface="+mj-cs"/>
              </a:rPr>
              <a:t>Image</a:t>
            </a:r>
            <a:r>
              <a:rPr lang="en-US" sz="4800" kern="1200" spc="-250">
                <a:latin typeface="+mj-lt"/>
                <a:cs typeface="+mj-cs"/>
              </a:rPr>
              <a:t> </a:t>
            </a:r>
            <a:r>
              <a:rPr lang="en-US" sz="4800" kern="1200" spc="-75">
                <a:latin typeface="+mj-lt"/>
                <a:cs typeface="+mj-cs"/>
              </a:rPr>
              <a:t>t</a:t>
            </a:r>
            <a:r>
              <a:rPr lang="en-US" sz="4800" kern="1200" spc="160">
                <a:latin typeface="+mj-lt"/>
                <a:cs typeface="+mj-cs"/>
              </a:rPr>
              <a:t>o</a:t>
            </a:r>
            <a:r>
              <a:rPr lang="en-US" sz="4800" kern="1200" spc="-370">
                <a:latin typeface="+mj-lt"/>
                <a:cs typeface="+mj-cs"/>
              </a:rPr>
              <a:t> </a:t>
            </a:r>
            <a:r>
              <a:rPr lang="en-US" sz="4800" kern="1200" spc="-90">
                <a:latin typeface="+mj-lt"/>
                <a:cs typeface="+mj-cs"/>
              </a:rPr>
              <a:t>A</a:t>
            </a:r>
            <a:r>
              <a:rPr lang="en-US" sz="4800" kern="1200" spc="595">
                <a:latin typeface="+mj-lt"/>
                <a:cs typeface="+mj-cs"/>
              </a:rPr>
              <a:t>W</a:t>
            </a:r>
            <a:r>
              <a:rPr lang="en-US" sz="4800" kern="1200" spc="405">
                <a:latin typeface="+mj-lt"/>
                <a:cs typeface="+mj-cs"/>
              </a:rPr>
              <a:t>S</a:t>
            </a:r>
            <a:r>
              <a:rPr lang="en-US" sz="4800" kern="1200" spc="-250">
                <a:latin typeface="+mj-lt"/>
                <a:cs typeface="+mj-cs"/>
              </a:rPr>
              <a:t> </a:t>
            </a:r>
            <a:r>
              <a:rPr lang="en-US" sz="4800" kern="1200" spc="70">
                <a:latin typeface="+mj-lt"/>
                <a:cs typeface="+mj-cs"/>
              </a:rPr>
              <a:t>E</a:t>
            </a:r>
            <a:r>
              <a:rPr lang="en-US" sz="4800" kern="1200" spc="254">
                <a:latin typeface="+mj-lt"/>
                <a:cs typeface="+mj-cs"/>
              </a:rPr>
              <a:t>CR</a:t>
            </a:r>
          </a:p>
        </p:txBody>
      </p:sp>
      <p:sp>
        <p:nvSpPr>
          <p:cNvPr id="14"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bject 5"/>
          <p:cNvSpPr txBox="1"/>
          <p:nvPr/>
        </p:nvSpPr>
        <p:spPr>
          <a:xfrm>
            <a:off x="5541263" y="457200"/>
            <a:ext cx="6007608" cy="1929384"/>
          </a:xfrm>
          <a:prstGeom prst="rect">
            <a:avLst/>
          </a:prstGeom>
        </p:spPr>
        <p:txBody>
          <a:bodyPr vert="horz" lIns="91440" tIns="45720" rIns="91440" bIns="45720" rtlCol="0" anchor="ctr">
            <a:noAutofit/>
          </a:bodyPr>
          <a:lstStyle/>
          <a:p>
            <a:pPr marL="12700" indent="-228600">
              <a:lnSpc>
                <a:spcPct val="90000"/>
              </a:lnSpc>
              <a:spcBef>
                <a:spcPts val="100"/>
              </a:spcBef>
              <a:buFont typeface="Arial" panose="020B0604020202020204" pitchFamily="34" charset="0"/>
              <a:buChar char="•"/>
            </a:pPr>
            <a:r>
              <a:rPr lang="en-US" sz="1050" spc="40" dirty="0"/>
              <a:t>It’s just like Docker Hub, where we can push and Pull image and we can</a:t>
            </a:r>
          </a:p>
          <a:p>
            <a:pPr marL="12700" marR="422275" indent="-228600">
              <a:lnSpc>
                <a:spcPct val="90000"/>
              </a:lnSpc>
              <a:buFont typeface="Arial" panose="020B0604020202020204" pitchFamily="34" charset="0"/>
              <a:buChar char="•"/>
            </a:pPr>
            <a:r>
              <a:rPr lang="en-US" sz="1050" spc="40" dirty="0"/>
              <a:t>use it with AWS ECR same way. To get the docker login and auto execute  the login the command is:</a:t>
            </a:r>
          </a:p>
          <a:p>
            <a:pPr indent="-228600">
              <a:lnSpc>
                <a:spcPct val="90000"/>
              </a:lnSpc>
              <a:spcBef>
                <a:spcPts val="15"/>
              </a:spcBef>
              <a:buFont typeface="Arial" panose="020B0604020202020204" pitchFamily="34" charset="0"/>
              <a:buChar char="•"/>
            </a:pPr>
            <a:endParaRPr lang="en-US" sz="1050" dirty="0"/>
          </a:p>
          <a:p>
            <a:pPr marL="12700" marR="5080" indent="-228600">
              <a:lnSpc>
                <a:spcPct val="90000"/>
              </a:lnSpc>
              <a:spcBef>
                <a:spcPts val="5"/>
              </a:spcBef>
              <a:buFont typeface="Arial" panose="020B0604020202020204" pitchFamily="34" charset="0"/>
              <a:buChar char="•"/>
            </a:pPr>
            <a:r>
              <a:rPr lang="en-US" sz="1050" b="1" spc="-5" dirty="0" err="1"/>
              <a:t>aws</a:t>
            </a:r>
            <a:r>
              <a:rPr lang="en-US" sz="1050" b="1" spc="-5" dirty="0"/>
              <a:t> </a:t>
            </a:r>
            <a:r>
              <a:rPr lang="en-US" sz="1050" b="1" spc="-5" dirty="0" err="1"/>
              <a:t>ecr</a:t>
            </a:r>
            <a:r>
              <a:rPr lang="en-US" sz="1050" b="1" spc="-5" dirty="0"/>
              <a:t> get-login-password --region &lt;region name&gt; </a:t>
            </a:r>
            <a:r>
              <a:rPr lang="en-US" sz="1050" b="1" dirty="0"/>
              <a:t>| </a:t>
            </a:r>
            <a:r>
              <a:rPr lang="en-US" sz="1050" b="1" spc="-5" dirty="0"/>
              <a:t>docker login --username </a:t>
            </a:r>
            <a:r>
              <a:rPr lang="en-US" sz="1050" b="1" spc="-645" dirty="0"/>
              <a:t> </a:t>
            </a:r>
            <a:r>
              <a:rPr lang="en-US" sz="1050" b="1" spc="-5" dirty="0"/>
              <a:t>AWS</a:t>
            </a:r>
            <a:r>
              <a:rPr lang="en-US" sz="1050" b="1" spc="-15" dirty="0"/>
              <a:t> </a:t>
            </a:r>
            <a:r>
              <a:rPr lang="en-US" sz="1050" b="1" spc="-5" dirty="0"/>
              <a:t>--password-stdin</a:t>
            </a:r>
            <a:r>
              <a:rPr lang="en-US" sz="1050" b="1" spc="-10" dirty="0"/>
              <a:t> </a:t>
            </a:r>
            <a:r>
              <a:rPr lang="en-US" sz="1050" b="1" spc="-5" dirty="0"/>
              <a:t>&lt;</a:t>
            </a:r>
            <a:r>
              <a:rPr lang="en-US" sz="1050" b="1" spc="-5" dirty="0" err="1"/>
              <a:t>account_id</a:t>
            </a:r>
            <a:r>
              <a:rPr lang="en-US" sz="1050" b="1" spc="-5" dirty="0"/>
              <a:t>&gt;.dkr.ecr.us-west-2.amazonaws.com</a:t>
            </a:r>
            <a:endParaRPr lang="en-US" sz="1050" dirty="0"/>
          </a:p>
          <a:p>
            <a:pPr indent="-228600">
              <a:lnSpc>
                <a:spcPct val="90000"/>
              </a:lnSpc>
              <a:spcBef>
                <a:spcPts val="25"/>
              </a:spcBef>
              <a:buFont typeface="Arial" panose="020B0604020202020204" pitchFamily="34" charset="0"/>
              <a:buChar char="•"/>
            </a:pPr>
            <a:endParaRPr lang="en-US" sz="1050" dirty="0"/>
          </a:p>
          <a:p>
            <a:pPr marL="12700" marR="5080" indent="-228600">
              <a:lnSpc>
                <a:spcPct val="90000"/>
              </a:lnSpc>
              <a:buFont typeface="Arial" panose="020B0604020202020204" pitchFamily="34" charset="0"/>
              <a:buChar char="•"/>
            </a:pPr>
            <a:r>
              <a:rPr lang="en-US" sz="1050" b="1" spc="-5" dirty="0" err="1"/>
              <a:t>E.g</a:t>
            </a:r>
            <a:r>
              <a:rPr lang="en-US" sz="1050" b="1" spc="-5" dirty="0"/>
              <a:t> </a:t>
            </a:r>
            <a:r>
              <a:rPr lang="en-US" sz="1050" b="1" spc="-5" dirty="0" err="1"/>
              <a:t>aws</a:t>
            </a:r>
            <a:r>
              <a:rPr lang="en-US" sz="1050" b="1" spc="-5" dirty="0"/>
              <a:t> </a:t>
            </a:r>
            <a:r>
              <a:rPr lang="en-US" sz="1050" b="1" spc="-5" dirty="0" err="1"/>
              <a:t>ecr</a:t>
            </a:r>
            <a:r>
              <a:rPr lang="en-US" sz="1050" b="1" spc="-5" dirty="0"/>
              <a:t> get-login-password --region us-west-2 </a:t>
            </a:r>
            <a:r>
              <a:rPr lang="en-US" sz="1050" b="1" dirty="0"/>
              <a:t>| </a:t>
            </a:r>
            <a:r>
              <a:rPr lang="en-US" sz="1050" b="1" spc="-5" dirty="0"/>
              <a:t>docker login --username </a:t>
            </a:r>
            <a:r>
              <a:rPr lang="en-US" sz="1050" b="1" spc="-645" dirty="0"/>
              <a:t> </a:t>
            </a:r>
            <a:r>
              <a:rPr lang="en-US" sz="1050" b="1" spc="-5" dirty="0"/>
              <a:t>AWS</a:t>
            </a:r>
            <a:r>
              <a:rPr lang="en-US" sz="1050" b="1" spc="-15" dirty="0"/>
              <a:t> </a:t>
            </a:r>
            <a:r>
              <a:rPr lang="en-US" sz="1050" b="1" spc="-5" dirty="0"/>
              <a:t>--password-stdin</a:t>
            </a:r>
            <a:r>
              <a:rPr lang="en-US" sz="1050" b="1" spc="30" dirty="0"/>
              <a:t> </a:t>
            </a:r>
            <a:r>
              <a:rPr lang="en-US" sz="1050" spc="-5" dirty="0"/>
              <a:t>123456789012</a:t>
            </a:r>
            <a:r>
              <a:rPr lang="en-US" sz="1050" b="1" spc="-5" dirty="0"/>
              <a:t>.dkr.ecr.us-west-2.amazonaws.com</a:t>
            </a:r>
            <a:endParaRPr lang="en-US" sz="1050" dirty="0"/>
          </a:p>
          <a:p>
            <a:pPr marL="12700" marR="2512060" indent="-228600">
              <a:lnSpc>
                <a:spcPct val="90000"/>
              </a:lnSpc>
              <a:spcBef>
                <a:spcPts val="5"/>
              </a:spcBef>
              <a:buFont typeface="Arial" panose="020B0604020202020204" pitchFamily="34" charset="0"/>
              <a:buChar char="•"/>
            </a:pPr>
            <a:r>
              <a:rPr lang="en-US" sz="1050" spc="40" dirty="0"/>
              <a:t>After this create a ECR repo from AWS  Management console, it will give a </a:t>
            </a:r>
            <a:r>
              <a:rPr lang="en-US" sz="1050" spc="40" dirty="0" err="1"/>
              <a:t>url</a:t>
            </a:r>
            <a:r>
              <a:rPr lang="en-US" sz="1050" spc="40" dirty="0"/>
              <a:t> like  Showing in right side diagram, after that tag</a:t>
            </a:r>
          </a:p>
          <a:p>
            <a:pPr indent="-228600">
              <a:lnSpc>
                <a:spcPct val="90000"/>
              </a:lnSpc>
              <a:spcBef>
                <a:spcPts val="25"/>
              </a:spcBef>
              <a:buFont typeface="Arial" panose="020B0604020202020204" pitchFamily="34" charset="0"/>
              <a:buChar char="•"/>
            </a:pPr>
            <a:endParaRPr lang="en-US" sz="1050" spc="40" dirty="0"/>
          </a:p>
          <a:p>
            <a:pPr marL="12700" indent="-228600">
              <a:lnSpc>
                <a:spcPct val="90000"/>
              </a:lnSpc>
              <a:buFont typeface="Arial" panose="020B0604020202020204" pitchFamily="34" charset="0"/>
              <a:buChar char="•"/>
            </a:pPr>
            <a:r>
              <a:rPr lang="en-US" sz="1050" spc="40" dirty="0"/>
              <a:t>The image: (All command are already given in AWS ECR UI, just use the same</a:t>
            </a:r>
            <a:r>
              <a:rPr lang="en-US" sz="1050" spc="-5" dirty="0"/>
              <a:t>)</a:t>
            </a:r>
            <a:endParaRPr lang="en-US" sz="1050" dirty="0"/>
          </a:p>
        </p:txBody>
      </p:sp>
      <p:pic>
        <p:nvPicPr>
          <p:cNvPr id="7" name="object 7"/>
          <p:cNvPicPr/>
          <p:nvPr/>
        </p:nvPicPr>
        <p:blipFill>
          <a:blip r:embed="rId2" cstate="print"/>
          <a:stretch>
            <a:fillRect/>
          </a:stretch>
        </p:blipFill>
        <p:spPr>
          <a:xfrm>
            <a:off x="685800" y="2569464"/>
            <a:ext cx="4185555" cy="3678936"/>
          </a:xfrm>
          <a:prstGeom prst="rect">
            <a:avLst/>
          </a:prstGeom>
        </p:spPr>
      </p:pic>
      <p:sp>
        <p:nvSpPr>
          <p:cNvPr id="4" name="object 4"/>
          <p:cNvSpPr/>
          <p:nvPr/>
        </p:nvSpPr>
        <p:spPr>
          <a:xfrm>
            <a:off x="2441219" y="3047454"/>
            <a:ext cx="1005840" cy="182880"/>
          </a:xfrm>
          <a:custGeom>
            <a:avLst/>
            <a:gdLst/>
            <a:ahLst/>
            <a:cxnLst/>
            <a:rect l="l" t="t" r="r" b="b"/>
            <a:pathLst>
              <a:path w="1005839" h="182880">
                <a:moveTo>
                  <a:pt x="1005482" y="182879"/>
                </a:moveTo>
                <a:lnTo>
                  <a:pt x="0" y="182879"/>
                </a:lnTo>
                <a:lnTo>
                  <a:pt x="0" y="0"/>
                </a:lnTo>
                <a:lnTo>
                  <a:pt x="1005482" y="0"/>
                </a:lnTo>
                <a:lnTo>
                  <a:pt x="1005482" y="182879"/>
                </a:lnTo>
                <a:close/>
              </a:path>
            </a:pathLst>
          </a:custGeom>
          <a:solidFill>
            <a:srgbClr val="F1F3F3"/>
          </a:solidFill>
        </p:spPr>
        <p:txBody>
          <a:bodyPr wrap="square" lIns="0" tIns="0" rIns="0" bIns="0" rtlCol="0"/>
          <a:lstStyle/>
          <a:p>
            <a:endParaRPr/>
          </a:p>
        </p:txBody>
      </p:sp>
      <p:graphicFrame>
        <p:nvGraphicFramePr>
          <p:cNvPr id="6" name="object 6"/>
          <p:cNvGraphicFramePr>
            <a:graphicFrameLocks noGrp="1"/>
          </p:cNvGraphicFramePr>
          <p:nvPr>
            <p:extLst>
              <p:ext uri="{D42A27DB-BD31-4B8C-83A1-F6EECF244321}">
                <p14:modId xmlns:p14="http://schemas.microsoft.com/office/powerpoint/2010/main" val="2618735307"/>
              </p:ext>
            </p:extLst>
          </p:nvPr>
        </p:nvGraphicFramePr>
        <p:xfrm>
          <a:off x="6254496" y="2608051"/>
          <a:ext cx="5468115" cy="3601765"/>
        </p:xfrm>
        <a:graphic>
          <a:graphicData uri="http://schemas.openxmlformats.org/drawingml/2006/table">
            <a:tbl>
              <a:tblPr firstRow="1" bandRow="1">
                <a:solidFill>
                  <a:schemeClr val="bg1"/>
                </a:solidFill>
                <a:tableStyleId>{2D5ABB26-0587-4C30-8999-92F81FD0307C}</a:tableStyleId>
              </a:tblPr>
              <a:tblGrid>
                <a:gridCol w="3394969">
                  <a:extLst>
                    <a:ext uri="{9D8B030D-6E8A-4147-A177-3AD203B41FA5}">
                      <a16:colId xmlns:a16="http://schemas.microsoft.com/office/drawing/2014/main" val="20000"/>
                    </a:ext>
                  </a:extLst>
                </a:gridCol>
                <a:gridCol w="1440660">
                  <a:extLst>
                    <a:ext uri="{9D8B030D-6E8A-4147-A177-3AD203B41FA5}">
                      <a16:colId xmlns:a16="http://schemas.microsoft.com/office/drawing/2014/main" val="20001"/>
                    </a:ext>
                  </a:extLst>
                </a:gridCol>
                <a:gridCol w="316243">
                  <a:extLst>
                    <a:ext uri="{9D8B030D-6E8A-4147-A177-3AD203B41FA5}">
                      <a16:colId xmlns:a16="http://schemas.microsoft.com/office/drawing/2014/main" val="20002"/>
                    </a:ext>
                  </a:extLst>
                </a:gridCol>
                <a:gridCol w="316243">
                  <a:extLst>
                    <a:ext uri="{9D8B030D-6E8A-4147-A177-3AD203B41FA5}">
                      <a16:colId xmlns:a16="http://schemas.microsoft.com/office/drawing/2014/main" val="20003"/>
                    </a:ext>
                  </a:extLst>
                </a:gridCol>
              </a:tblGrid>
              <a:tr h="569101">
                <a:tc gridSpan="2">
                  <a:txBody>
                    <a:bodyPr/>
                    <a:lstStyle/>
                    <a:p>
                      <a:pPr>
                        <a:lnSpc>
                          <a:spcPts val="1390"/>
                        </a:lnSpc>
                      </a:pPr>
                      <a:r>
                        <a:rPr lang="en-US" sz="2000" b="0" cap="none" spc="0">
                          <a:solidFill>
                            <a:schemeClr val="bg1"/>
                          </a:solidFill>
                          <a:latin typeface="Consolas"/>
                          <a:cs typeface="Consolas"/>
                        </a:rPr>
                        <a:t>docker tag cicd-demo:latest</a:t>
                      </a:r>
                    </a:p>
                  </a:txBody>
                  <a:tcPr marL="169751" marR="0" marT="130577" marB="130577"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hMerge="1">
                  <a:txBody>
                    <a:bodyPr/>
                    <a:lstStyle/>
                    <a:p>
                      <a:endParaRPr/>
                    </a:p>
                  </a:txBody>
                  <a:tcPr marL="0" marR="0" marT="0" marB="0"/>
                </a:tc>
                <a:tc gridSpan="2">
                  <a:txBody>
                    <a:bodyPr/>
                    <a:lstStyle/>
                    <a:p>
                      <a:pPr>
                        <a:lnSpc>
                          <a:spcPct val="100000"/>
                        </a:lnSpc>
                      </a:pPr>
                      <a:endParaRPr lang="en-US" sz="2000" b="0" cap="none" spc="0">
                        <a:solidFill>
                          <a:schemeClr val="bg1"/>
                        </a:solidFill>
                        <a:latin typeface="Times New Roman"/>
                        <a:cs typeface="Times New Roman"/>
                      </a:endParaRPr>
                    </a:p>
                  </a:txBody>
                  <a:tcPr marL="169751" marR="0" marT="130577" marB="130577" anchor="ctr">
                    <a:lnL w="12700" cmpd="sng">
                      <a:noFill/>
                    </a:lnL>
                    <a:lnR w="12700" cmpd="sng">
                      <a:noFill/>
                    </a:lnR>
                    <a:lnT w="19050" cap="flat" cmpd="sng" algn="ctr">
                      <a:solidFill>
                        <a:schemeClr val="tx1"/>
                      </a:solidFill>
                      <a:prstDash val="solid"/>
                    </a:lnT>
                    <a:lnB w="38100" cmpd="sng">
                      <a:noFill/>
                    </a:lnB>
                    <a:solidFill>
                      <a:schemeClr val="tx1"/>
                    </a:solidFill>
                  </a:tcPr>
                </a:tc>
                <a:tc hMerge="1">
                  <a:txBody>
                    <a:bodyPr/>
                    <a:lstStyle/>
                    <a:p>
                      <a:endParaRPr/>
                    </a:p>
                  </a:txBody>
                  <a:tcPr marL="0" marR="0" marT="0" marB="0"/>
                </a:tc>
                <a:extLst>
                  <a:ext uri="{0D108BD9-81ED-4DB2-BD59-A6C34878D82A}">
                    <a16:rowId xmlns:a16="http://schemas.microsoft.com/office/drawing/2014/main" val="10000"/>
                  </a:ext>
                </a:extLst>
              </a:tr>
              <a:tr h="922748">
                <a:tc gridSpan="4">
                  <a:txBody>
                    <a:bodyPr/>
                    <a:lstStyle/>
                    <a:p>
                      <a:pPr>
                        <a:lnSpc>
                          <a:spcPct val="100000"/>
                        </a:lnSpc>
                        <a:spcBef>
                          <a:spcPts val="250"/>
                        </a:spcBef>
                      </a:pPr>
                      <a:r>
                        <a:rPr lang="en-US" sz="2000" cap="none" spc="0">
                          <a:solidFill>
                            <a:schemeClr val="tx1"/>
                          </a:solidFill>
                          <a:latin typeface="Consolas"/>
                          <a:cs typeface="Consolas"/>
                        </a:rPr>
                        <a:t>123456789012.dkr.ecr.us-west-2.amazonaws.com/ecs-cicd-demo:latest</a:t>
                      </a:r>
                    </a:p>
                  </a:txBody>
                  <a:tcPr marL="169751" marR="0" marT="130577" marB="130577">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1"/>
                  </a:ext>
                </a:extLst>
              </a:tr>
              <a:tr h="618067">
                <a:tc>
                  <a:txBody>
                    <a:bodyPr/>
                    <a:lstStyle/>
                    <a:p>
                      <a:pPr>
                        <a:lnSpc>
                          <a:spcPct val="100000"/>
                        </a:lnSpc>
                        <a:spcBef>
                          <a:spcPts val="250"/>
                        </a:spcBef>
                      </a:pPr>
                      <a:r>
                        <a:rPr lang="en-US" sz="2000" cap="none" spc="0">
                          <a:solidFill>
                            <a:schemeClr val="tx1"/>
                          </a:solidFill>
                          <a:latin typeface="Consolas"/>
                          <a:cs typeface="Consolas"/>
                        </a:rPr>
                        <a:t>docker push</a:t>
                      </a:r>
                    </a:p>
                  </a:txBody>
                  <a:tcPr marL="169751" marR="0" marT="130577" marB="13057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gridSpan="3">
                  <a:txBody>
                    <a:bodyPr/>
                    <a:lstStyle/>
                    <a:p>
                      <a:pPr>
                        <a:lnSpc>
                          <a:spcPct val="100000"/>
                        </a:lnSpc>
                      </a:pPr>
                      <a:endParaRPr lang="en-US" sz="2000" cap="none" spc="0">
                        <a:solidFill>
                          <a:schemeClr val="tx1"/>
                        </a:solidFill>
                        <a:latin typeface="Times New Roman"/>
                        <a:cs typeface="Times New Roman"/>
                      </a:endParaRPr>
                    </a:p>
                  </a:txBody>
                  <a:tcPr marL="169751" marR="0" marT="130577" marB="130577">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2"/>
                  </a:ext>
                </a:extLst>
              </a:tr>
              <a:tr h="922748">
                <a:tc gridSpan="4">
                  <a:txBody>
                    <a:bodyPr/>
                    <a:lstStyle/>
                    <a:p>
                      <a:pPr>
                        <a:lnSpc>
                          <a:spcPct val="100000"/>
                        </a:lnSpc>
                        <a:spcBef>
                          <a:spcPts val="250"/>
                        </a:spcBef>
                      </a:pPr>
                      <a:r>
                        <a:rPr lang="en-US" sz="2000" cap="none" spc="0">
                          <a:solidFill>
                            <a:schemeClr val="tx1"/>
                          </a:solidFill>
                          <a:latin typeface="Consolas"/>
                          <a:cs typeface="Consolas"/>
                        </a:rPr>
                        <a:t>123456789012.dkr.ecr.us-west-2.amazonaws.com/ecs-cicd-demo:latest</a:t>
                      </a:r>
                    </a:p>
                  </a:txBody>
                  <a:tcPr marL="169751" marR="0" marT="130577" marB="130577">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3"/>
                  </a:ext>
                </a:extLst>
              </a:tr>
              <a:tr h="569101">
                <a:tc gridSpan="3">
                  <a:txBody>
                    <a:bodyPr/>
                    <a:lstStyle/>
                    <a:p>
                      <a:pPr>
                        <a:lnSpc>
                          <a:spcPts val="1390"/>
                        </a:lnSpc>
                        <a:spcBef>
                          <a:spcPts val="250"/>
                        </a:spcBef>
                      </a:pPr>
                      <a:r>
                        <a:rPr lang="en-US" sz="2000" cap="none" spc="0">
                          <a:solidFill>
                            <a:schemeClr val="tx1"/>
                          </a:solidFill>
                          <a:latin typeface="Consolas"/>
                          <a:cs typeface="Consolas"/>
                        </a:rPr>
                        <a:t>Make sure you use the right tags</a:t>
                      </a:r>
                    </a:p>
                  </a:txBody>
                  <a:tcPr marL="169751" marR="0" marT="130577" marB="13057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hMerge="1">
                  <a:txBody>
                    <a:bodyPr/>
                    <a:lstStyle/>
                    <a:p>
                      <a:endParaRPr/>
                    </a:p>
                  </a:txBody>
                  <a:tcPr marL="0" marR="0" marT="0" marB="0"/>
                </a:tc>
                <a:tc hMerge="1">
                  <a:txBody>
                    <a:bodyPr/>
                    <a:lstStyle/>
                    <a:p>
                      <a:endParaRPr/>
                    </a:p>
                  </a:txBody>
                  <a:tcPr marL="0" marR="0" marT="0" marB="0"/>
                </a:tc>
                <a:tc>
                  <a:txBody>
                    <a:bodyPr/>
                    <a:lstStyle/>
                    <a:p>
                      <a:pPr>
                        <a:lnSpc>
                          <a:spcPct val="100000"/>
                        </a:lnSpc>
                      </a:pPr>
                      <a:endParaRPr lang="en-US" sz="2000" cap="none" spc="0">
                        <a:solidFill>
                          <a:schemeClr val="tx1"/>
                        </a:solidFill>
                        <a:latin typeface="Times New Roman"/>
                        <a:cs typeface="Times New Roman"/>
                      </a:endParaRPr>
                    </a:p>
                  </a:txBody>
                  <a:tcPr marL="169751" marR="0" marT="130577" marB="130577">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48925" y="216105"/>
            <a:ext cx="5699760" cy="635000"/>
          </a:xfrm>
          <a:prstGeom prst="rect">
            <a:avLst/>
          </a:prstGeom>
        </p:spPr>
        <p:txBody>
          <a:bodyPr vert="horz" wrap="square" lIns="0" tIns="12700" rIns="0" bIns="0" rtlCol="0">
            <a:spAutoFit/>
          </a:bodyPr>
          <a:lstStyle/>
          <a:p>
            <a:pPr marL="12700">
              <a:lnSpc>
                <a:spcPct val="100000"/>
              </a:lnSpc>
              <a:spcBef>
                <a:spcPts val="100"/>
              </a:spcBef>
            </a:pPr>
            <a:r>
              <a:rPr spc="-90" dirty="0"/>
              <a:t>A</a:t>
            </a:r>
            <a:r>
              <a:rPr spc="595" dirty="0"/>
              <a:t>W</a:t>
            </a:r>
            <a:r>
              <a:rPr spc="405" dirty="0"/>
              <a:t>S</a:t>
            </a:r>
            <a:r>
              <a:rPr spc="-250" dirty="0"/>
              <a:t> </a:t>
            </a:r>
            <a:r>
              <a:rPr spc="75" dirty="0"/>
              <a:t>E</a:t>
            </a:r>
            <a:r>
              <a:rPr spc="350" dirty="0"/>
              <a:t>CS</a:t>
            </a:r>
            <a:r>
              <a:rPr spc="-250" dirty="0"/>
              <a:t> </a:t>
            </a:r>
            <a:r>
              <a:rPr spc="65" dirty="0"/>
              <a:t>K</a:t>
            </a:r>
            <a:r>
              <a:rPr spc="30" dirty="0"/>
              <a:t>e</a:t>
            </a:r>
            <a:r>
              <a:rPr spc="65" dirty="0"/>
              <a:t>y</a:t>
            </a:r>
            <a:r>
              <a:rPr spc="-345" dirty="0"/>
              <a:t> </a:t>
            </a:r>
            <a:r>
              <a:rPr spc="285" dirty="0"/>
              <a:t>C</a:t>
            </a:r>
            <a:r>
              <a:rPr spc="145" dirty="0"/>
              <a:t>on</a:t>
            </a:r>
            <a:r>
              <a:rPr spc="110" dirty="0"/>
              <a:t>c</a:t>
            </a:r>
            <a:r>
              <a:rPr spc="150" dirty="0"/>
              <a:t>e</a:t>
            </a:r>
            <a:r>
              <a:rPr spc="120" dirty="0"/>
              <a:t>p</a:t>
            </a:r>
            <a:r>
              <a:rPr spc="100" dirty="0"/>
              <a:t>ts</a:t>
            </a:r>
          </a:p>
        </p:txBody>
      </p:sp>
      <p:pic>
        <p:nvPicPr>
          <p:cNvPr id="3" name="object 3"/>
          <p:cNvPicPr/>
          <p:nvPr/>
        </p:nvPicPr>
        <p:blipFill>
          <a:blip r:embed="rId2" cstate="print"/>
          <a:stretch>
            <a:fillRect/>
          </a:stretch>
        </p:blipFill>
        <p:spPr>
          <a:xfrm>
            <a:off x="8001000" y="1066800"/>
            <a:ext cx="3879474" cy="2895600"/>
          </a:xfrm>
          <a:prstGeom prst="rect">
            <a:avLst/>
          </a:prstGeom>
        </p:spPr>
      </p:pic>
      <p:sp>
        <p:nvSpPr>
          <p:cNvPr id="4" name="object 4"/>
          <p:cNvSpPr txBox="1"/>
          <p:nvPr/>
        </p:nvSpPr>
        <p:spPr>
          <a:xfrm>
            <a:off x="381000" y="1219200"/>
            <a:ext cx="7349725" cy="4158318"/>
          </a:xfrm>
          <a:prstGeom prst="rect">
            <a:avLst/>
          </a:prstGeom>
        </p:spPr>
        <p:txBody>
          <a:bodyPr vert="horz" wrap="square" lIns="0" tIns="12700" rIns="0" bIns="0" rtlCol="0">
            <a:spAutoFit/>
          </a:bodyPr>
          <a:lstStyle/>
          <a:p>
            <a:pPr marL="12700" marR="142240">
              <a:lnSpc>
                <a:spcPct val="114999"/>
              </a:lnSpc>
              <a:spcBef>
                <a:spcPts val="100"/>
              </a:spcBef>
            </a:pPr>
            <a:r>
              <a:rPr sz="1050" b="1" spc="40" dirty="0"/>
              <a:t>Cluster </a:t>
            </a:r>
            <a:r>
              <a:rPr sz="1050" spc="40" dirty="0"/>
              <a:t>:An </a:t>
            </a:r>
            <a:r>
              <a:rPr sz="1050" spc="40" dirty="0">
                <a:hlinkClick r:id="rId3">
                  <a:extLst>
                    <a:ext uri="{A12FA001-AC4F-418D-AE19-62706E023703}">
                      <ahyp:hlinkClr xmlns:ahyp="http://schemas.microsoft.com/office/drawing/2018/hyperlinkcolor" val="tx"/>
                    </a:ext>
                  </a:extLst>
                </a:hlinkClick>
              </a:rPr>
              <a:t>ECS cluster </a:t>
            </a:r>
            <a:r>
              <a:rPr sz="1050" spc="40" dirty="0"/>
              <a:t>is a grouping of (container) instances* (or tasks in Fargate) that lie within a single region, but can span multiple Availability Zones – it’s even a  good idea for redundancy. When launching an instance (or tasks in Fargate), unless speciﬁed, it registers with the cluster named “default”. If “default” doesn’t exist, it is  created. You can also scale and delete your clusters.</a:t>
            </a:r>
          </a:p>
          <a:p>
            <a:pPr>
              <a:lnSpc>
                <a:spcPct val="100000"/>
              </a:lnSpc>
            </a:pPr>
            <a:endParaRPr sz="1050" spc="40" dirty="0"/>
          </a:p>
          <a:p>
            <a:pPr marL="12700" marR="63500" algn="just">
              <a:lnSpc>
                <a:spcPct val="114999"/>
              </a:lnSpc>
            </a:pPr>
            <a:r>
              <a:rPr sz="1050" b="1" spc="40" dirty="0"/>
              <a:t>Agent: </a:t>
            </a:r>
            <a:r>
              <a:rPr sz="1050" spc="40" dirty="0"/>
              <a:t>The </a:t>
            </a:r>
            <a:r>
              <a:rPr sz="1050" spc="40" dirty="0">
                <a:hlinkClick r:id="rId4">
                  <a:extLst>
                    <a:ext uri="{A12FA001-AC4F-418D-AE19-62706E023703}">
                      <ahyp:hlinkClr xmlns:ahyp="http://schemas.microsoft.com/office/drawing/2018/hyperlinkcolor" val="tx"/>
                    </a:ext>
                  </a:extLst>
                </a:hlinkClick>
              </a:rPr>
              <a:t>Amazon ECS container agent </a:t>
            </a:r>
            <a:r>
              <a:rPr sz="1050" spc="40" dirty="0"/>
              <a:t>is a </a:t>
            </a:r>
            <a:r>
              <a:rPr sz="1050" spc="40" dirty="0">
                <a:hlinkClick r:id="rId5">
                  <a:extLst>
                    <a:ext uri="{A12FA001-AC4F-418D-AE19-62706E023703}">
                      <ahyp:hlinkClr xmlns:ahyp="http://schemas.microsoft.com/office/drawing/2018/hyperlinkcolor" val="tx"/>
                    </a:ext>
                  </a:extLst>
                </a:hlinkClick>
              </a:rPr>
              <a:t>Go </a:t>
            </a:r>
            <a:r>
              <a:rPr sz="1050" spc="40" dirty="0"/>
              <a:t>program that runs in its own container within each EC2 instance that you use with ECS. (It’s also available open source  on </a:t>
            </a:r>
            <a:r>
              <a:rPr sz="1050" spc="40" dirty="0">
                <a:hlinkClick r:id="rId6">
                  <a:extLst>
                    <a:ext uri="{A12FA001-AC4F-418D-AE19-62706E023703}">
                      <ahyp:hlinkClr xmlns:ahyp="http://schemas.microsoft.com/office/drawing/2018/hyperlinkcolor" val="tx"/>
                    </a:ext>
                  </a:extLst>
                </a:hlinkClick>
              </a:rPr>
              <a:t>GitHub</a:t>
            </a:r>
            <a:r>
              <a:rPr sz="1050" spc="40" dirty="0"/>
              <a:t>!) The agent is the intermediary component that takes care of the communication between the scheduler and your instances. Want to register your instance  into a cluster? (Why wouldn’t you? A cluster is both a logical boundary and provider of pool of resources!) Then you need to run the agent on it.</a:t>
            </a:r>
          </a:p>
          <a:p>
            <a:pPr>
              <a:lnSpc>
                <a:spcPct val="100000"/>
              </a:lnSpc>
            </a:pPr>
            <a:endParaRPr sz="1050" spc="40" dirty="0"/>
          </a:p>
          <a:p>
            <a:pPr marL="12700" marR="5080">
              <a:lnSpc>
                <a:spcPct val="114999"/>
              </a:lnSpc>
            </a:pPr>
            <a:r>
              <a:rPr sz="1050" b="1" spc="40" dirty="0"/>
              <a:t>Task: </a:t>
            </a:r>
            <a:r>
              <a:rPr sz="1050" spc="40" dirty="0"/>
              <a:t>When you want to start a container, it has to be part of a task. Therefore, you have to create a task ﬁrst. Succinctly, tasks are a logical grouping of 1 to N containers  that run together on the same instance, with N deﬁned by you, up to 10. Let’s say you want to run a custom blog engine. You could put together a web server, an  application server, and an in-memory cache, each in their own container. Together, they form a basic frontend unit.</a:t>
            </a:r>
          </a:p>
          <a:p>
            <a:pPr>
              <a:lnSpc>
                <a:spcPct val="100000"/>
              </a:lnSpc>
              <a:spcBef>
                <a:spcPts val="5"/>
              </a:spcBef>
            </a:pPr>
            <a:endParaRPr sz="1050" spc="40" dirty="0"/>
          </a:p>
          <a:p>
            <a:pPr marL="12700" marR="267970">
              <a:lnSpc>
                <a:spcPct val="114999"/>
              </a:lnSpc>
            </a:pPr>
            <a:r>
              <a:rPr sz="1050" b="1" spc="40" dirty="0"/>
              <a:t>Task deﬁnition : </a:t>
            </a:r>
            <a:r>
              <a:rPr sz="1050" spc="40" dirty="0"/>
              <a:t>Ah, but you cannot create a task directly. You have to create a </a:t>
            </a:r>
            <a:r>
              <a:rPr sz="1050" spc="40" dirty="0">
                <a:hlinkClick r:id="rId7">
                  <a:extLst>
                    <a:ext uri="{A12FA001-AC4F-418D-AE19-62706E023703}">
                      <ahyp:hlinkClr xmlns:ahyp="http://schemas.microsoft.com/office/drawing/2018/hyperlinkcolor" val="tx"/>
                    </a:ext>
                  </a:extLst>
                </a:hlinkClick>
              </a:rPr>
              <a:t>task deﬁnition </a:t>
            </a:r>
            <a:r>
              <a:rPr sz="1050" spc="40" dirty="0"/>
              <a:t>that tells ECS that “task deﬁnition X is composed of this container (and  maybe that other container and that other container too!).” It’s kind of like an architectural plan for a city. Some other details it can include are how the containers  interact, container CPU and memory constraints, and task permissions using </a:t>
            </a:r>
            <a:r>
              <a:rPr sz="1050" spc="40" dirty="0">
                <a:hlinkClick r:id="rId8">
                  <a:extLst>
                    <a:ext uri="{A12FA001-AC4F-418D-AE19-62706E023703}">
                      <ahyp:hlinkClr xmlns:ahyp="http://schemas.microsoft.com/office/drawing/2018/hyperlinkcolor" val="tx"/>
                    </a:ext>
                  </a:extLst>
                </a:hlinkClick>
              </a:rPr>
              <a:t>IAM roles</a:t>
            </a:r>
            <a:r>
              <a:rPr sz="1050" spc="40" dirty="0"/>
              <a:t>.</a:t>
            </a:r>
          </a:p>
          <a:p>
            <a:pPr marL="12700" marR="116839" algn="just">
              <a:lnSpc>
                <a:spcPct val="114999"/>
              </a:lnSpc>
              <a:spcBef>
                <a:spcPts val="1100"/>
              </a:spcBef>
            </a:pPr>
            <a:r>
              <a:rPr sz="1050" spc="40" dirty="0"/>
              <a:t>Then you can tell ECS, “start one task using task deﬁnition X.” It might sound like unnecessary planning at ﬁrst. As soon as you start to deal with multiple tasks, scaling,  upgrades, and other “real life” scenarios, you’ll be glad that you have task deﬁnitions to keep track of things!</a:t>
            </a:r>
          </a:p>
        </p:txBody>
      </p:sp>
      <p:sp>
        <p:nvSpPr>
          <p:cNvPr id="8" name="TextBox 7">
            <a:extLst>
              <a:ext uri="{FF2B5EF4-FFF2-40B4-BE49-F238E27FC236}">
                <a16:creationId xmlns:a16="http://schemas.microsoft.com/office/drawing/2014/main" id="{679A86C9-800F-4219-9F3C-196EAF431A64}"/>
              </a:ext>
            </a:extLst>
          </p:cNvPr>
          <p:cNvSpPr txBox="1"/>
          <p:nvPr/>
        </p:nvSpPr>
        <p:spPr>
          <a:xfrm>
            <a:off x="304800" y="5562600"/>
            <a:ext cx="7391400" cy="938719"/>
          </a:xfrm>
          <a:prstGeom prst="rect">
            <a:avLst/>
          </a:prstGeom>
          <a:noFill/>
        </p:spPr>
        <p:txBody>
          <a:bodyPr wrap="square">
            <a:spAutoFit/>
          </a:bodyPr>
          <a:lstStyle/>
          <a:p>
            <a:r>
              <a:rPr lang="en-US" sz="1100" b="1" spc="40" dirty="0"/>
              <a:t>Service </a:t>
            </a:r>
            <a:r>
              <a:rPr lang="en-US" sz="1100" dirty="0"/>
              <a:t>: To ensure that you always have your task running without managing it yourself, you can create a  service based on the task that you deﬁned and ECS ensures that it stays running. A service is a special  construct that says, "at any given time, I want to make sure that N tasks using task deﬁnition X1 are  running." If N=1, it just means "make sure that this task is running, and restart it if needed!" And with N&gt;1,  you’re basically scaling your application until you hit N, while also ensuring each task is running.</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795528" y="386930"/>
            <a:ext cx="10141799" cy="1300554"/>
          </a:xfrm>
          <a:prstGeom prst="rect">
            <a:avLst/>
          </a:prstGeom>
        </p:spPr>
        <p:txBody>
          <a:bodyPr vert="horz" lIns="91440" tIns="45720" rIns="91440" bIns="45720" rtlCol="0" anchor="b">
            <a:normAutofit/>
          </a:bodyPr>
          <a:lstStyle/>
          <a:p>
            <a:pPr marL="12700" algn="l" rtl="0">
              <a:lnSpc>
                <a:spcPct val="90000"/>
              </a:lnSpc>
              <a:spcBef>
                <a:spcPct val="0"/>
              </a:spcBef>
            </a:pPr>
            <a:r>
              <a:rPr lang="en-US" sz="4800" kern="1200" spc="95">
                <a:solidFill>
                  <a:schemeClr val="tx1"/>
                </a:solidFill>
                <a:latin typeface="+mj-lt"/>
                <a:ea typeface="+mj-ea"/>
                <a:cs typeface="+mj-cs"/>
              </a:rPr>
              <a:t>Lets</a:t>
            </a:r>
            <a:r>
              <a:rPr lang="en-US" sz="4800" kern="1200" spc="-265">
                <a:solidFill>
                  <a:schemeClr val="tx1"/>
                </a:solidFill>
                <a:latin typeface="+mj-lt"/>
                <a:ea typeface="+mj-ea"/>
                <a:cs typeface="+mj-cs"/>
              </a:rPr>
              <a:t> </a:t>
            </a:r>
            <a:r>
              <a:rPr lang="en-US" sz="4800" kern="1200" spc="145">
                <a:solidFill>
                  <a:schemeClr val="tx1"/>
                </a:solidFill>
                <a:latin typeface="+mj-lt"/>
                <a:ea typeface="+mj-ea"/>
                <a:cs typeface="+mj-cs"/>
              </a:rPr>
              <a:t>Setup</a:t>
            </a:r>
            <a:r>
              <a:rPr lang="en-US" sz="4800" kern="1200" spc="-265">
                <a:solidFill>
                  <a:schemeClr val="tx1"/>
                </a:solidFill>
                <a:latin typeface="+mj-lt"/>
                <a:ea typeface="+mj-ea"/>
                <a:cs typeface="+mj-cs"/>
              </a:rPr>
              <a:t> </a:t>
            </a:r>
            <a:r>
              <a:rPr lang="en-US" sz="4800" kern="1200" spc="30">
                <a:solidFill>
                  <a:schemeClr val="tx1"/>
                </a:solidFill>
                <a:latin typeface="+mj-lt"/>
                <a:ea typeface="+mj-ea"/>
                <a:cs typeface="+mj-cs"/>
              </a:rPr>
              <a:t>the</a:t>
            </a:r>
            <a:r>
              <a:rPr lang="en-US" sz="4800" kern="1200" spc="-265">
                <a:solidFill>
                  <a:schemeClr val="tx1"/>
                </a:solidFill>
                <a:latin typeface="+mj-lt"/>
                <a:ea typeface="+mj-ea"/>
                <a:cs typeface="+mj-cs"/>
              </a:rPr>
              <a:t> </a:t>
            </a:r>
            <a:r>
              <a:rPr lang="en-US" sz="4800" kern="1200" spc="40">
                <a:solidFill>
                  <a:schemeClr val="tx1"/>
                </a:solidFill>
                <a:latin typeface="+mj-lt"/>
                <a:ea typeface="+mj-ea"/>
                <a:cs typeface="+mj-cs"/>
              </a:rPr>
              <a:t>Pipeline</a:t>
            </a:r>
          </a:p>
        </p:txBody>
      </p:sp>
      <p:sp>
        <p:nvSpPr>
          <p:cNvPr id="41" name="Rectangle 40">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bject 4"/>
          <p:cNvPicPr/>
          <p:nvPr/>
        </p:nvPicPr>
        <p:blipFill>
          <a:blip r:embed="rId2" cstate="print"/>
          <a:stretch>
            <a:fillRect/>
          </a:stretch>
        </p:blipFill>
        <p:spPr>
          <a:xfrm>
            <a:off x="228600" y="2438400"/>
            <a:ext cx="5943599" cy="3810000"/>
          </a:xfrm>
          <a:prstGeom prst="rect">
            <a:avLst/>
          </a:prstGeom>
        </p:spPr>
      </p:pic>
      <p:sp>
        <p:nvSpPr>
          <p:cNvPr id="3" name="object 3"/>
          <p:cNvSpPr txBox="1"/>
          <p:nvPr/>
        </p:nvSpPr>
        <p:spPr>
          <a:xfrm>
            <a:off x="6406429" y="2599509"/>
            <a:ext cx="4530898" cy="3639450"/>
          </a:xfrm>
          <a:prstGeom prst="rect">
            <a:avLst/>
          </a:prstGeom>
        </p:spPr>
        <p:txBody>
          <a:bodyPr vert="horz" lIns="91440" tIns="45720" rIns="91440" bIns="45720" rtlCol="0" anchor="ctr">
            <a:normAutofit/>
          </a:bodyPr>
          <a:lstStyle/>
          <a:p>
            <a:pPr marR="257175" indent="-228600">
              <a:lnSpc>
                <a:spcPct val="90000"/>
              </a:lnSpc>
              <a:spcBef>
                <a:spcPts val="100"/>
              </a:spcBef>
              <a:buFont typeface="Arial" panose="020B0604020202020204" pitchFamily="34" charset="0"/>
              <a:buChar char="•"/>
            </a:pPr>
            <a:r>
              <a:rPr lang="en-US" sz="1300" spc="95" dirty="0"/>
              <a:t>We</a:t>
            </a:r>
            <a:r>
              <a:rPr lang="en-US" sz="1300" spc="-90" dirty="0"/>
              <a:t> </a:t>
            </a:r>
            <a:r>
              <a:rPr lang="en-US" sz="1300" spc="-15" dirty="0"/>
              <a:t>will</a:t>
            </a:r>
            <a:r>
              <a:rPr lang="en-US" sz="1300" spc="-95" dirty="0"/>
              <a:t> </a:t>
            </a:r>
            <a:r>
              <a:rPr lang="en-US" sz="1300" spc="60" dirty="0"/>
              <a:t>be</a:t>
            </a:r>
            <a:r>
              <a:rPr lang="en-US" sz="1300" spc="-60" dirty="0"/>
              <a:t> </a:t>
            </a:r>
            <a:r>
              <a:rPr lang="en-US" sz="1300" spc="10" dirty="0"/>
              <a:t>creating</a:t>
            </a:r>
            <a:r>
              <a:rPr lang="en-US" sz="1300" spc="-60" dirty="0"/>
              <a:t> </a:t>
            </a:r>
            <a:r>
              <a:rPr lang="en-US" sz="1300" spc="50" dirty="0"/>
              <a:t>one</a:t>
            </a:r>
            <a:r>
              <a:rPr lang="en-US" sz="1300" spc="-95" dirty="0"/>
              <a:t> </a:t>
            </a:r>
            <a:r>
              <a:rPr lang="en-US" sz="1300" spc="125" dirty="0"/>
              <a:t>AWS</a:t>
            </a:r>
            <a:r>
              <a:rPr lang="en-US" sz="1300" spc="-60" dirty="0"/>
              <a:t> </a:t>
            </a:r>
            <a:r>
              <a:rPr lang="en-US" sz="1300" spc="10" dirty="0"/>
              <a:t>Pipeline</a:t>
            </a:r>
            <a:r>
              <a:rPr lang="en-US" sz="1300" spc="-60" dirty="0"/>
              <a:t> </a:t>
            </a:r>
            <a:r>
              <a:rPr lang="en-US" sz="1300" spc="-10" dirty="0"/>
              <a:t>project</a:t>
            </a:r>
            <a:r>
              <a:rPr lang="en-US" sz="1300" spc="-60" dirty="0"/>
              <a:t> e.g. </a:t>
            </a:r>
            <a:r>
              <a:rPr lang="en-US" sz="1300" spc="-345" dirty="0"/>
              <a:t> </a:t>
            </a:r>
            <a:r>
              <a:rPr lang="en-US" sz="1300" spc="55" dirty="0" err="1"/>
              <a:t>ecs</a:t>
            </a:r>
            <a:r>
              <a:rPr lang="en-US" sz="1300" spc="55" dirty="0"/>
              <a:t>-</a:t>
            </a:r>
            <a:r>
              <a:rPr lang="en-US" sz="1300" spc="55" dirty="0" err="1"/>
              <a:t>cicd</a:t>
            </a:r>
            <a:r>
              <a:rPr lang="en-US" sz="1300" spc="55" dirty="0"/>
              <a:t>-demo</a:t>
            </a:r>
            <a:endParaRPr lang="en-US" sz="1300" dirty="0"/>
          </a:p>
          <a:p>
            <a:pPr indent="-228600">
              <a:lnSpc>
                <a:spcPct val="90000"/>
              </a:lnSpc>
              <a:spcBef>
                <a:spcPts val="45"/>
              </a:spcBef>
              <a:buFont typeface="Arial" panose="020B0604020202020204" pitchFamily="34" charset="0"/>
              <a:buChar char="•"/>
            </a:pPr>
            <a:endParaRPr lang="en-US" sz="1300" dirty="0"/>
          </a:p>
          <a:p>
            <a:pPr marL="12700" indent="-228600">
              <a:lnSpc>
                <a:spcPct val="90000"/>
              </a:lnSpc>
              <a:buFont typeface="Arial" panose="020B0604020202020204" pitchFamily="34" charset="0"/>
              <a:buChar char="•"/>
            </a:pPr>
            <a:r>
              <a:rPr lang="en-US" sz="1300" spc="40" dirty="0"/>
              <a:t>Then</a:t>
            </a:r>
            <a:r>
              <a:rPr lang="en-US" sz="1300" spc="-60" dirty="0"/>
              <a:t> </a:t>
            </a:r>
            <a:r>
              <a:rPr lang="en-US" sz="1300" spc="35" dirty="0"/>
              <a:t>Conﬁgure</a:t>
            </a:r>
            <a:r>
              <a:rPr lang="en-US" sz="1300" spc="-95" dirty="0"/>
              <a:t> </a:t>
            </a:r>
            <a:r>
              <a:rPr lang="en-US" sz="1300" spc="125" dirty="0"/>
              <a:t>AWS</a:t>
            </a:r>
            <a:r>
              <a:rPr lang="en-US" sz="1300" spc="-55" dirty="0"/>
              <a:t> </a:t>
            </a:r>
            <a:r>
              <a:rPr lang="en-US" sz="1300" spc="50" dirty="0" err="1"/>
              <a:t>CodeCommit</a:t>
            </a:r>
            <a:r>
              <a:rPr lang="en-US" sz="1300" spc="-60" dirty="0"/>
              <a:t> </a:t>
            </a:r>
            <a:r>
              <a:rPr lang="en-US" sz="1300" spc="55" dirty="0"/>
              <a:t>as</a:t>
            </a:r>
            <a:r>
              <a:rPr lang="en-US" sz="1300" spc="-60" dirty="0"/>
              <a:t> </a:t>
            </a:r>
            <a:r>
              <a:rPr lang="en-US" sz="1300" spc="40" dirty="0"/>
              <a:t>source a</a:t>
            </a:r>
            <a:r>
              <a:rPr lang="en-US" sz="1300" spc="75" dirty="0"/>
              <a:t>nd</a:t>
            </a:r>
            <a:r>
              <a:rPr lang="en-US" sz="1300" spc="-60" dirty="0"/>
              <a:t> </a:t>
            </a:r>
            <a:r>
              <a:rPr lang="en-US" sz="1300" spc="15" dirty="0"/>
              <a:t>then</a:t>
            </a:r>
            <a:r>
              <a:rPr lang="en-US" sz="1300" spc="-60" dirty="0"/>
              <a:t> </a:t>
            </a:r>
            <a:r>
              <a:rPr lang="en-US" sz="1300" spc="50" dirty="0"/>
              <a:t>using</a:t>
            </a:r>
            <a:r>
              <a:rPr lang="en-US" sz="1300" spc="-95" dirty="0"/>
              <a:t> </a:t>
            </a:r>
            <a:r>
              <a:rPr lang="en-US" sz="1300" spc="125" dirty="0"/>
              <a:t>AWS</a:t>
            </a:r>
            <a:r>
              <a:rPr lang="en-US" sz="1300" spc="-60" dirty="0"/>
              <a:t> </a:t>
            </a:r>
            <a:r>
              <a:rPr lang="en-US" sz="1300" spc="45" dirty="0" err="1"/>
              <a:t>CodeBuild</a:t>
            </a:r>
            <a:r>
              <a:rPr lang="en-US" sz="1300" spc="-100" dirty="0"/>
              <a:t> </a:t>
            </a:r>
          </a:p>
          <a:p>
            <a:pPr marL="12700" indent="-228600">
              <a:lnSpc>
                <a:spcPct val="90000"/>
              </a:lnSpc>
              <a:buFont typeface="Arial" panose="020B0604020202020204" pitchFamily="34" charset="0"/>
              <a:buChar char="•"/>
            </a:pPr>
            <a:r>
              <a:rPr lang="en-US" sz="1300" spc="95" dirty="0"/>
              <a:t>We</a:t>
            </a:r>
            <a:r>
              <a:rPr lang="en-US" sz="1300" spc="-85" dirty="0"/>
              <a:t> </a:t>
            </a:r>
            <a:r>
              <a:rPr lang="en-US" sz="1300" spc="-15" dirty="0"/>
              <a:t>will</a:t>
            </a:r>
            <a:r>
              <a:rPr lang="en-US" sz="1300" spc="-95" dirty="0"/>
              <a:t> </a:t>
            </a:r>
            <a:r>
              <a:rPr lang="en-US" sz="1300" spc="40" dirty="0"/>
              <a:t>make</a:t>
            </a:r>
            <a:r>
              <a:rPr lang="en-US" sz="1300" spc="-60" dirty="0"/>
              <a:t> </a:t>
            </a:r>
            <a:r>
              <a:rPr lang="en-US" sz="1300" spc="25" dirty="0"/>
              <a:t>Build </a:t>
            </a:r>
            <a:r>
              <a:rPr lang="en-US" sz="1300" spc="-345" dirty="0"/>
              <a:t> </a:t>
            </a:r>
            <a:r>
              <a:rPr lang="en-US" sz="1300" spc="45" dirty="0"/>
              <a:t>and</a:t>
            </a:r>
            <a:r>
              <a:rPr lang="en-US" sz="1300" spc="-60" dirty="0"/>
              <a:t> </a:t>
            </a:r>
            <a:r>
              <a:rPr lang="en-US" sz="1300" spc="55" dirty="0"/>
              <a:t>Depl</a:t>
            </a:r>
            <a:r>
              <a:rPr lang="en-US" sz="1300" spc="35" dirty="0"/>
              <a:t>o</a:t>
            </a:r>
            <a:r>
              <a:rPr lang="en-US" sz="1300" spc="55" dirty="0"/>
              <a:t>y</a:t>
            </a:r>
            <a:r>
              <a:rPr lang="en-US" sz="1300" spc="-90" dirty="0"/>
              <a:t> </a:t>
            </a:r>
            <a:r>
              <a:rPr lang="en-US" sz="1300" spc="65" dirty="0"/>
              <a:t>changes</a:t>
            </a:r>
            <a:r>
              <a:rPr lang="en-US" sz="1300" spc="-60" dirty="0"/>
              <a:t> </a:t>
            </a:r>
            <a:r>
              <a:rPr lang="en-US" sz="1300" spc="-20" dirty="0"/>
              <a:t>in</a:t>
            </a:r>
            <a:r>
              <a:rPr lang="en-US" sz="1300" spc="-95" dirty="0"/>
              <a:t> </a:t>
            </a:r>
            <a:r>
              <a:rPr lang="en-US" sz="1300" spc="25" dirty="0"/>
              <a:t>A</a:t>
            </a:r>
            <a:r>
              <a:rPr lang="en-US" sz="1300" spc="204" dirty="0"/>
              <a:t>W</a:t>
            </a:r>
            <a:r>
              <a:rPr lang="en-US" sz="1300" spc="150" dirty="0"/>
              <a:t>S</a:t>
            </a:r>
            <a:r>
              <a:rPr lang="en-US" sz="1300" spc="-60" dirty="0"/>
              <a:t> </a:t>
            </a:r>
            <a:r>
              <a:rPr lang="en-US" sz="1300" spc="65" dirty="0"/>
              <a:t>E</a:t>
            </a:r>
            <a:r>
              <a:rPr lang="en-US" sz="1300" spc="125" dirty="0"/>
              <a:t>CS</a:t>
            </a:r>
            <a:r>
              <a:rPr lang="en-US" sz="1300" spc="-60" dirty="0"/>
              <a:t> </a:t>
            </a:r>
            <a:r>
              <a:rPr lang="en-US" sz="1300" spc="30" dirty="0"/>
              <a:t>Clus</a:t>
            </a:r>
            <a:r>
              <a:rPr lang="en-US" sz="1300" spc="10" dirty="0"/>
              <a:t>t</a:t>
            </a:r>
            <a:r>
              <a:rPr lang="en-US" sz="1300" dirty="0"/>
              <a:t>er</a:t>
            </a:r>
            <a:r>
              <a:rPr lang="en-US" sz="1300" spc="-85" dirty="0"/>
              <a:t> </a:t>
            </a:r>
            <a:r>
              <a:rPr lang="en-US" sz="1300" spc="30" dirty="0"/>
              <a:t>Servi</a:t>
            </a:r>
            <a:r>
              <a:rPr lang="en-US" sz="1300" spc="25" dirty="0"/>
              <a:t>c</a:t>
            </a:r>
            <a:r>
              <a:rPr lang="en-US" sz="1300" spc="35" dirty="0"/>
              <a:t>e </a:t>
            </a:r>
            <a:r>
              <a:rPr lang="en-US" sz="1300" spc="50" dirty="0"/>
              <a:t>using</a:t>
            </a:r>
            <a:r>
              <a:rPr lang="en-US" sz="1300" spc="-65" dirty="0"/>
              <a:t> </a:t>
            </a:r>
            <a:r>
              <a:rPr lang="en-US" sz="1300" spc="10" dirty="0" err="1"/>
              <a:t>imagedeﬁnations.json</a:t>
            </a:r>
            <a:endParaRPr lang="en-US" sz="1300" dirty="0"/>
          </a:p>
          <a:p>
            <a:pPr indent="-228600">
              <a:lnSpc>
                <a:spcPct val="90000"/>
              </a:lnSpc>
              <a:spcBef>
                <a:spcPts val="45"/>
              </a:spcBef>
              <a:buFont typeface="Arial" panose="020B0604020202020204" pitchFamily="34" charset="0"/>
              <a:buChar char="•"/>
            </a:pPr>
            <a:endParaRPr lang="en-US" sz="1300" dirty="0"/>
          </a:p>
          <a:p>
            <a:pPr marL="12700" marR="5080" indent="-228600">
              <a:lnSpc>
                <a:spcPct val="90000"/>
              </a:lnSpc>
              <a:buFont typeface="Arial" panose="020B0604020202020204" pitchFamily="34" charset="0"/>
              <a:buChar char="•"/>
            </a:pPr>
            <a:r>
              <a:rPr lang="en-US" sz="1300" spc="40" dirty="0"/>
              <a:t>While</a:t>
            </a:r>
            <a:r>
              <a:rPr lang="en-US" sz="1300" spc="-60" dirty="0"/>
              <a:t> </a:t>
            </a:r>
            <a:r>
              <a:rPr lang="en-US" sz="1300" spc="35" dirty="0"/>
              <a:t>Conﬁguring</a:t>
            </a:r>
            <a:r>
              <a:rPr lang="en-US" sz="1300" spc="-90" dirty="0"/>
              <a:t> </a:t>
            </a:r>
            <a:r>
              <a:rPr lang="en-US" sz="1300" spc="125" dirty="0"/>
              <a:t>AWS</a:t>
            </a:r>
            <a:r>
              <a:rPr lang="en-US" sz="1300" spc="-60" dirty="0"/>
              <a:t> </a:t>
            </a:r>
            <a:r>
              <a:rPr lang="en-US" sz="1300" spc="45" dirty="0" err="1"/>
              <a:t>CodeBuild</a:t>
            </a:r>
            <a:r>
              <a:rPr lang="en-US" sz="1300" spc="-55" dirty="0"/>
              <a:t> </a:t>
            </a:r>
            <a:r>
              <a:rPr lang="en-US" sz="1300" spc="-175" dirty="0"/>
              <a:t>,</a:t>
            </a:r>
            <a:r>
              <a:rPr lang="en-US" sz="1300" spc="-55" dirty="0"/>
              <a:t> </a:t>
            </a:r>
            <a:r>
              <a:rPr lang="en-US" sz="1300" spc="40" dirty="0"/>
              <a:t>make</a:t>
            </a:r>
            <a:r>
              <a:rPr lang="en-US" sz="1300" spc="-60" dirty="0"/>
              <a:t> </a:t>
            </a:r>
            <a:r>
              <a:rPr lang="en-US" sz="1300" spc="30" dirty="0"/>
              <a:t>sure</a:t>
            </a:r>
            <a:r>
              <a:rPr lang="en-US" sz="1300" spc="-55" dirty="0"/>
              <a:t> </a:t>
            </a:r>
            <a:r>
              <a:rPr lang="en-US" sz="1300" spc="-10" dirty="0"/>
              <a:t>to</a:t>
            </a:r>
            <a:r>
              <a:rPr lang="en-US" sz="1300" spc="-55" dirty="0"/>
              <a:t> </a:t>
            </a:r>
            <a:r>
              <a:rPr lang="en-US" sz="1300" spc="20" dirty="0"/>
              <a:t>set </a:t>
            </a:r>
            <a:r>
              <a:rPr lang="en-US" sz="1300" spc="-350" dirty="0"/>
              <a:t> </a:t>
            </a:r>
            <a:r>
              <a:rPr lang="en-US" sz="1300" spc="5" dirty="0"/>
              <a:t>the</a:t>
            </a:r>
            <a:r>
              <a:rPr lang="en-US" sz="1300" spc="-60" dirty="0"/>
              <a:t> </a:t>
            </a:r>
            <a:r>
              <a:rPr lang="en-US" sz="1300" spc="15" dirty="0"/>
              <a:t>build</a:t>
            </a:r>
            <a:r>
              <a:rPr lang="en-US" sz="1300" spc="-60" dirty="0"/>
              <a:t> </a:t>
            </a:r>
            <a:r>
              <a:rPr lang="en-US" sz="1300" spc="70" dirty="0"/>
              <a:t>spec</a:t>
            </a:r>
            <a:r>
              <a:rPr lang="en-US" sz="1300" spc="-55" dirty="0"/>
              <a:t> </a:t>
            </a:r>
            <a:r>
              <a:rPr lang="en-US" sz="1300" spc="-25" dirty="0"/>
              <a:t>ﬁle</a:t>
            </a:r>
            <a:r>
              <a:rPr lang="en-US" sz="1300" spc="-60" dirty="0"/>
              <a:t> </a:t>
            </a:r>
            <a:r>
              <a:rPr lang="en-US" sz="1300" spc="15" dirty="0"/>
              <a:t>properly</a:t>
            </a:r>
            <a:r>
              <a:rPr lang="en-US" sz="1300" spc="-85" dirty="0"/>
              <a:t> </a:t>
            </a:r>
            <a:r>
              <a:rPr lang="en-US" sz="1300" spc="45" dirty="0"/>
              <a:t>and</a:t>
            </a:r>
            <a:r>
              <a:rPr lang="en-US" sz="1300" spc="-60" dirty="0"/>
              <a:t> </a:t>
            </a:r>
            <a:r>
              <a:rPr lang="en-US" sz="1300" spc="-10" dirty="0"/>
              <a:t>to</a:t>
            </a:r>
            <a:r>
              <a:rPr lang="en-US" sz="1300" spc="-55" dirty="0"/>
              <a:t> </a:t>
            </a:r>
            <a:r>
              <a:rPr lang="en-US" sz="1300" dirty="0"/>
              <a:t>enter</a:t>
            </a:r>
            <a:r>
              <a:rPr lang="en-US" sz="1300" spc="-85" dirty="0"/>
              <a:t> </a:t>
            </a:r>
            <a:r>
              <a:rPr lang="en-US" sz="1300" spc="5" dirty="0"/>
              <a:t>the</a:t>
            </a:r>
            <a:r>
              <a:rPr lang="en-US" sz="1300" spc="-55" dirty="0"/>
              <a:t> </a:t>
            </a:r>
            <a:r>
              <a:rPr lang="en-US" sz="1300" spc="10" dirty="0"/>
              <a:t>required </a:t>
            </a:r>
            <a:r>
              <a:rPr lang="en-US" sz="1300" spc="-350" dirty="0"/>
              <a:t> </a:t>
            </a:r>
            <a:r>
              <a:rPr lang="en-US" sz="1300" spc="45" dirty="0"/>
              <a:t>e</a:t>
            </a:r>
            <a:r>
              <a:rPr lang="en-US" sz="1300" spc="30" dirty="0"/>
              <a:t>n</a:t>
            </a:r>
            <a:r>
              <a:rPr lang="en-US" sz="1300" spc="-25" dirty="0"/>
              <a:t>vi</a:t>
            </a:r>
            <a:r>
              <a:rPr lang="en-US" sz="1300" spc="-45" dirty="0"/>
              <a:t>r</a:t>
            </a:r>
            <a:r>
              <a:rPr lang="en-US" sz="1300" spc="60" dirty="0"/>
              <a:t>onme</a:t>
            </a:r>
            <a:r>
              <a:rPr lang="en-US" sz="1300" spc="45" dirty="0"/>
              <a:t>n</a:t>
            </a:r>
            <a:r>
              <a:rPr lang="en-US" sz="1300" spc="-75" dirty="0"/>
              <a:t>t</a:t>
            </a:r>
            <a:r>
              <a:rPr lang="en-US" sz="1300" spc="-90" dirty="0"/>
              <a:t> </a:t>
            </a:r>
            <a:r>
              <a:rPr lang="en-US" sz="1300" spc="35" dirty="0"/>
              <a:t>v</a:t>
            </a:r>
            <a:r>
              <a:rPr lang="en-US" sz="1300" spc="10" dirty="0"/>
              <a:t>ariables</a:t>
            </a:r>
            <a:r>
              <a:rPr lang="en-US" sz="1300" spc="-60" dirty="0"/>
              <a:t> </a:t>
            </a:r>
            <a:r>
              <a:rPr lang="en-US" sz="1300" spc="55" dirty="0"/>
              <a:t>as</a:t>
            </a:r>
            <a:r>
              <a:rPr lang="en-US" sz="1300" spc="-60" dirty="0"/>
              <a:t> </a:t>
            </a:r>
            <a:r>
              <a:rPr lang="en-US" sz="1300" spc="-70" dirty="0"/>
              <a:t>f</a:t>
            </a:r>
            <a:r>
              <a:rPr lang="en-US" sz="1300" spc="15" dirty="0"/>
              <a:t>oll</a:t>
            </a:r>
            <a:r>
              <a:rPr lang="en-US" sz="1300" dirty="0"/>
              <a:t>o</a:t>
            </a:r>
            <a:r>
              <a:rPr lang="en-US" sz="1300" spc="-70" dirty="0"/>
              <a:t>w:</a:t>
            </a:r>
            <a:endParaRPr lang="en-US" sz="1300" dirty="0"/>
          </a:p>
          <a:p>
            <a:pPr marL="12700" marR="1976755" indent="-228600">
              <a:lnSpc>
                <a:spcPct val="90000"/>
              </a:lnSpc>
              <a:spcBef>
                <a:spcPts val="720"/>
              </a:spcBef>
              <a:buFont typeface="Arial" panose="020B0604020202020204" pitchFamily="34" charset="0"/>
              <a:buChar char="•"/>
            </a:pPr>
            <a:r>
              <a:rPr lang="en-US" sz="1300" b="1" spc="-30" dirty="0"/>
              <a:t>A</a:t>
            </a:r>
            <a:r>
              <a:rPr lang="en-US" sz="1300" b="1" spc="175" dirty="0"/>
              <a:t>W</a:t>
            </a:r>
            <a:r>
              <a:rPr lang="en-US" sz="1300" b="1" spc="20" dirty="0"/>
              <a:t>S_DE</a:t>
            </a:r>
            <a:r>
              <a:rPr lang="en-US" sz="1300" b="1" spc="-40" dirty="0"/>
              <a:t>F</a:t>
            </a:r>
            <a:r>
              <a:rPr lang="en-US" sz="1300" b="1" spc="10" dirty="0"/>
              <a:t>A</a:t>
            </a:r>
            <a:r>
              <a:rPr lang="en-US" sz="1300" b="1" spc="85" dirty="0"/>
              <a:t>U</a:t>
            </a:r>
            <a:r>
              <a:rPr lang="en-US" sz="1300" b="1" spc="-90" dirty="0"/>
              <a:t>L</a:t>
            </a:r>
            <a:r>
              <a:rPr lang="en-US" sz="1300" b="1" spc="-10" dirty="0"/>
              <a:t>T_R</a:t>
            </a:r>
            <a:r>
              <a:rPr lang="en-US" sz="1300" b="1" spc="-20" dirty="0"/>
              <a:t>E</a:t>
            </a:r>
            <a:r>
              <a:rPr lang="en-US" sz="1300" b="1" spc="50" dirty="0"/>
              <a:t>GION  </a:t>
            </a:r>
            <a:r>
              <a:rPr lang="en-US" sz="1300" b="1" spc="35" dirty="0"/>
              <a:t>AWS_ACCOUNT_ID </a:t>
            </a:r>
            <a:r>
              <a:rPr lang="en-US" sz="1300" b="1" spc="40" dirty="0"/>
              <a:t> </a:t>
            </a:r>
            <a:r>
              <a:rPr lang="en-US" sz="1300" b="1" spc="35" dirty="0"/>
              <a:t>IMAGE_REPO_NAME </a:t>
            </a:r>
            <a:r>
              <a:rPr lang="en-US" sz="1300" b="1" spc="40" dirty="0"/>
              <a:t> </a:t>
            </a:r>
            <a:r>
              <a:rPr lang="en-US" sz="1300" b="1" spc="45" dirty="0"/>
              <a:t>CONTAINER_NAME </a:t>
            </a:r>
            <a:r>
              <a:rPr lang="en-US" sz="1300" b="1" spc="50" dirty="0"/>
              <a:t> </a:t>
            </a:r>
            <a:r>
              <a:rPr lang="en-US" sz="1300" b="1" spc="15" dirty="0"/>
              <a:t>IMAGE_TAG</a:t>
            </a:r>
            <a:endParaRPr lang="en-US" sz="1300" dirty="0"/>
          </a:p>
          <a:p>
            <a:pPr indent="-228600">
              <a:lnSpc>
                <a:spcPct val="90000"/>
              </a:lnSpc>
              <a:spcBef>
                <a:spcPts val="15"/>
              </a:spcBef>
              <a:buFont typeface="Arial" panose="020B0604020202020204" pitchFamily="34" charset="0"/>
              <a:buChar char="•"/>
            </a:pPr>
            <a:endParaRPr lang="en-US" sz="1300" dirty="0"/>
          </a:p>
          <a:p>
            <a:pPr marL="12700" marR="1792605" indent="-228600">
              <a:lnSpc>
                <a:spcPct val="90000"/>
              </a:lnSpc>
              <a:buFont typeface="Arial" panose="020B0604020202020204" pitchFamily="34" charset="0"/>
              <a:buChar char="•"/>
            </a:pPr>
            <a:r>
              <a:rPr lang="en-US" sz="1300" b="1" spc="40" dirty="0"/>
              <a:t>A</a:t>
            </a:r>
            <a:r>
              <a:rPr lang="en-US" sz="1300" b="1" spc="50" dirty="0"/>
              <a:t>lso</a:t>
            </a:r>
            <a:r>
              <a:rPr lang="en-US" sz="1300" b="1" spc="-75" dirty="0"/>
              <a:t> </a:t>
            </a:r>
            <a:r>
              <a:rPr lang="en-US" sz="1300" b="1" spc="10" dirty="0"/>
              <a:t>add,</a:t>
            </a:r>
            <a:r>
              <a:rPr lang="en-US" sz="1300" b="1" spc="-114" dirty="0"/>
              <a:t> </a:t>
            </a:r>
            <a:r>
              <a:rPr lang="en-US" sz="1300" b="1" spc="-30" dirty="0"/>
              <a:t>A</a:t>
            </a:r>
            <a:r>
              <a:rPr lang="en-US" sz="1300" b="1" spc="175" dirty="0"/>
              <a:t>W</a:t>
            </a:r>
            <a:r>
              <a:rPr lang="en-US" sz="1300" b="1" spc="120" dirty="0"/>
              <a:t>S</a:t>
            </a:r>
            <a:r>
              <a:rPr lang="en-US" sz="1300" b="1" spc="-75" dirty="0"/>
              <a:t> </a:t>
            </a:r>
            <a:r>
              <a:rPr lang="en-US" sz="1300" b="1" spc="20" dirty="0"/>
              <a:t>E</a:t>
            </a:r>
            <a:r>
              <a:rPr lang="en-US" sz="1300" b="1" spc="105" dirty="0"/>
              <a:t>CS</a:t>
            </a:r>
            <a:r>
              <a:rPr lang="en-US" sz="1300" b="1" spc="-75" dirty="0"/>
              <a:t> </a:t>
            </a:r>
            <a:r>
              <a:rPr lang="en-US" sz="1300" b="1" spc="55" dirty="0"/>
              <a:t>a</a:t>
            </a:r>
            <a:r>
              <a:rPr lang="en-US" sz="1300" b="1" spc="45" dirty="0"/>
              <a:t>c</a:t>
            </a:r>
            <a:r>
              <a:rPr lang="en-US" sz="1300" b="1" spc="50" dirty="0"/>
              <a:t>cess </a:t>
            </a:r>
            <a:r>
              <a:rPr lang="en-US" sz="1300" b="1" spc="25" dirty="0"/>
              <a:t>P</a:t>
            </a:r>
            <a:r>
              <a:rPr lang="en-US" sz="1300" b="1" spc="15" dirty="0"/>
              <a:t>oli</a:t>
            </a:r>
            <a:r>
              <a:rPr lang="en-US" sz="1300" b="1" spc="10" dirty="0"/>
              <a:t>c</a:t>
            </a:r>
            <a:r>
              <a:rPr lang="en-US" sz="1300" b="1" spc="15" dirty="0"/>
              <a:t>y </a:t>
            </a:r>
            <a:r>
              <a:rPr lang="en-US" sz="1300" b="1" spc="-25" dirty="0"/>
              <a:t>t</a:t>
            </a:r>
            <a:r>
              <a:rPr lang="en-US" sz="1300" b="1" spc="45" dirty="0"/>
              <a:t>o</a:t>
            </a:r>
            <a:r>
              <a:rPr lang="en-US" sz="1300" b="1" spc="-75" dirty="0"/>
              <a:t> </a:t>
            </a:r>
            <a:r>
              <a:rPr lang="en-US" sz="1300" b="1" spc="5" dirty="0"/>
              <a:t>the </a:t>
            </a:r>
            <a:r>
              <a:rPr lang="en-US" sz="1300" b="1" spc="25" dirty="0"/>
              <a:t>build</a:t>
            </a:r>
            <a:r>
              <a:rPr lang="en-US" sz="1300" b="1" spc="-75" dirty="0"/>
              <a:t> </a:t>
            </a:r>
            <a:r>
              <a:rPr lang="en-US" sz="1300" b="1" spc="5" dirty="0"/>
              <a:t>p</a:t>
            </a:r>
            <a:r>
              <a:rPr lang="en-US" sz="1300" b="1" spc="-5" dirty="0"/>
              <a:t>roject</a:t>
            </a:r>
            <a:r>
              <a:rPr lang="en-US" sz="1300" b="1" spc="-75" dirty="0"/>
              <a:t> </a:t>
            </a:r>
            <a:r>
              <a:rPr lang="en-US" sz="1300" b="1" spc="-60" dirty="0"/>
              <a:t>r</a:t>
            </a:r>
            <a:r>
              <a:rPr lang="en-US" sz="1300" b="1" spc="30" dirty="0"/>
              <a:t>ole</a:t>
            </a:r>
            <a:endParaRPr lang="en-US" sz="1300" dirty="0"/>
          </a:p>
        </p:txBody>
      </p:sp>
      <p:sp>
        <p:nvSpPr>
          <p:cNvPr id="45" name="Rectangle 44">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7805851" y="4506126"/>
            <a:ext cx="3478529" cy="939800"/>
          </a:xfrm>
          <a:prstGeom prst="rect">
            <a:avLst/>
          </a:prstGeom>
        </p:spPr>
        <p:txBody>
          <a:bodyPr vert="horz" wrap="square" lIns="0" tIns="12700" rIns="0" bIns="0" rtlCol="0">
            <a:spAutoFit/>
          </a:bodyPr>
          <a:lstStyle/>
          <a:p>
            <a:pPr marL="12700">
              <a:lnSpc>
                <a:spcPct val="100000"/>
              </a:lnSpc>
              <a:spcBef>
                <a:spcPts val="100"/>
              </a:spcBef>
            </a:pPr>
            <a:r>
              <a:rPr sz="6000" b="1" spc="215" dirty="0">
                <a:latin typeface="Trebuchet MS"/>
                <a:cs typeface="Trebuchet MS"/>
              </a:rPr>
              <a:t>T</a:t>
            </a:r>
            <a:r>
              <a:rPr sz="4200" b="1" spc="215" dirty="0">
                <a:latin typeface="Trebuchet MS"/>
                <a:cs typeface="Trebuchet MS"/>
              </a:rPr>
              <a:t>HANK</a:t>
            </a:r>
            <a:r>
              <a:rPr sz="4200" b="1" spc="-125" dirty="0">
                <a:latin typeface="Trebuchet MS"/>
                <a:cs typeface="Trebuchet MS"/>
              </a:rPr>
              <a:t> </a:t>
            </a:r>
            <a:r>
              <a:rPr sz="6000" b="1" spc="265" dirty="0">
                <a:latin typeface="Trebuchet MS"/>
                <a:cs typeface="Trebuchet MS"/>
              </a:rPr>
              <a:t>Y</a:t>
            </a:r>
            <a:r>
              <a:rPr sz="4200" b="1" spc="265" dirty="0">
                <a:latin typeface="Trebuchet MS"/>
                <a:cs typeface="Trebuchet MS"/>
              </a:rPr>
              <a:t>OU</a:t>
            </a:r>
            <a:endParaRPr sz="4200">
              <a:latin typeface="Trebuchet MS"/>
              <a:cs typeface="Trebuchet MS"/>
            </a:endParaRPr>
          </a:p>
        </p:txBody>
      </p:sp>
      <p:grpSp>
        <p:nvGrpSpPr>
          <p:cNvPr id="4" name="object 4"/>
          <p:cNvGrpSpPr/>
          <p:nvPr/>
        </p:nvGrpSpPr>
        <p:grpSpPr>
          <a:xfrm>
            <a:off x="2069430" y="5514337"/>
            <a:ext cx="9785985" cy="899794"/>
            <a:chOff x="2069430" y="5514337"/>
            <a:chExt cx="9785985" cy="899794"/>
          </a:xfrm>
        </p:grpSpPr>
        <p:sp>
          <p:nvSpPr>
            <p:cNvPr id="5" name="object 5"/>
            <p:cNvSpPr/>
            <p:nvPr/>
          </p:nvSpPr>
          <p:spPr>
            <a:xfrm>
              <a:off x="2069430" y="5542912"/>
              <a:ext cx="9785985" cy="0"/>
            </a:xfrm>
            <a:custGeom>
              <a:avLst/>
              <a:gdLst/>
              <a:ahLst/>
              <a:cxnLst/>
              <a:rect l="l" t="t" r="r" b="b"/>
              <a:pathLst>
                <a:path w="9785985">
                  <a:moveTo>
                    <a:pt x="9785684" y="0"/>
                  </a:moveTo>
                  <a:lnTo>
                    <a:pt x="0" y="0"/>
                  </a:lnTo>
                </a:path>
              </a:pathLst>
            </a:custGeom>
            <a:ln w="57149">
              <a:solidFill>
                <a:srgbClr val="F37026"/>
              </a:solidFill>
            </a:ln>
          </p:spPr>
          <p:txBody>
            <a:bodyPr wrap="square" lIns="0" tIns="0" rIns="0" bIns="0" rtlCol="0"/>
            <a:lstStyle/>
            <a:p>
              <a:endParaRPr/>
            </a:p>
          </p:txBody>
        </p:sp>
        <p:pic>
          <p:nvPicPr>
            <p:cNvPr id="6" name="object 6"/>
            <p:cNvPicPr/>
            <p:nvPr/>
          </p:nvPicPr>
          <p:blipFill>
            <a:blip r:embed="rId2" cstate="print"/>
            <a:stretch>
              <a:fillRect/>
            </a:stretch>
          </p:blipFill>
          <p:spPr>
            <a:xfrm>
              <a:off x="8859344" y="5558955"/>
              <a:ext cx="854676" cy="854676"/>
            </a:xfrm>
            <a:prstGeom prst="rect">
              <a:avLst/>
            </a:prstGeom>
          </p:spPr>
        </p:pic>
        <p:pic>
          <p:nvPicPr>
            <p:cNvPr id="7" name="object 7"/>
            <p:cNvPicPr/>
            <p:nvPr/>
          </p:nvPicPr>
          <p:blipFill>
            <a:blip r:embed="rId3" cstate="print"/>
            <a:stretch>
              <a:fillRect/>
            </a:stretch>
          </p:blipFill>
          <p:spPr>
            <a:xfrm>
              <a:off x="10545140" y="5805913"/>
              <a:ext cx="366639" cy="366639"/>
            </a:xfrm>
            <a:prstGeom prst="rect">
              <a:avLst/>
            </a:prstGeom>
          </p:spPr>
        </p:pic>
        <p:pic>
          <p:nvPicPr>
            <p:cNvPr id="8" name="object 8"/>
            <p:cNvPicPr/>
            <p:nvPr/>
          </p:nvPicPr>
          <p:blipFill>
            <a:blip r:embed="rId4" cstate="print"/>
            <a:stretch>
              <a:fillRect/>
            </a:stretch>
          </p:blipFill>
          <p:spPr>
            <a:xfrm>
              <a:off x="9792236" y="5732307"/>
              <a:ext cx="514316" cy="514316"/>
            </a:xfrm>
            <a:prstGeom prst="rect">
              <a:avLst/>
            </a:prstGeom>
          </p:spPr>
        </p:pic>
      </p:grpSp>
      <p:pic>
        <p:nvPicPr>
          <p:cNvPr id="9" name="object 9"/>
          <p:cNvPicPr/>
          <p:nvPr/>
        </p:nvPicPr>
        <p:blipFill>
          <a:blip r:embed="rId5" cstate="print"/>
          <a:stretch>
            <a:fillRect/>
          </a:stretch>
        </p:blipFill>
        <p:spPr>
          <a:xfrm>
            <a:off x="1447800" y="457200"/>
            <a:ext cx="5991058" cy="4248206"/>
          </a:xfrm>
          <a:prstGeom prst="rect">
            <a:avLst/>
          </a:prstGeom>
        </p:spPr>
      </p:pic>
      <p:pic>
        <p:nvPicPr>
          <p:cNvPr id="10" name="object 10"/>
          <p:cNvPicPr/>
          <p:nvPr/>
        </p:nvPicPr>
        <p:blipFill>
          <a:blip r:embed="rId6" cstate="print"/>
          <a:stretch>
            <a:fillRect/>
          </a:stretch>
        </p:blipFill>
        <p:spPr>
          <a:xfrm>
            <a:off x="8327057" y="5767492"/>
            <a:ext cx="416167" cy="4376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48000" y="228600"/>
            <a:ext cx="6348637" cy="628377"/>
          </a:xfrm>
          <a:prstGeom prst="rect">
            <a:avLst/>
          </a:prstGeom>
        </p:spPr>
        <p:txBody>
          <a:bodyPr vert="horz" wrap="square" lIns="0" tIns="12700" rIns="0" bIns="0" rtlCol="0">
            <a:spAutoFit/>
          </a:bodyPr>
          <a:lstStyle/>
          <a:p>
            <a:pPr marL="12700">
              <a:lnSpc>
                <a:spcPct val="100000"/>
              </a:lnSpc>
              <a:spcBef>
                <a:spcPts val="100"/>
              </a:spcBef>
            </a:pPr>
            <a:r>
              <a:rPr spc="285" dirty="0">
                <a:solidFill>
                  <a:srgbClr val="FF9900"/>
                </a:solidFill>
              </a:rPr>
              <a:t>C</a:t>
            </a:r>
            <a:r>
              <a:rPr spc="105" dirty="0">
                <a:solidFill>
                  <a:srgbClr val="FF9900"/>
                </a:solidFill>
              </a:rPr>
              <a:t>o</a:t>
            </a:r>
            <a:r>
              <a:rPr spc="90" dirty="0">
                <a:solidFill>
                  <a:srgbClr val="FF9900"/>
                </a:solidFill>
              </a:rPr>
              <a:t>n</a:t>
            </a:r>
            <a:r>
              <a:rPr spc="-80" dirty="0">
                <a:solidFill>
                  <a:srgbClr val="FF9900"/>
                </a:solidFill>
              </a:rPr>
              <a:t>t</a:t>
            </a:r>
            <a:r>
              <a:rPr spc="70" dirty="0">
                <a:solidFill>
                  <a:srgbClr val="FF9900"/>
                </a:solidFill>
              </a:rPr>
              <a:t>e</a:t>
            </a:r>
            <a:r>
              <a:rPr spc="60" dirty="0">
                <a:solidFill>
                  <a:srgbClr val="FF9900"/>
                </a:solidFill>
              </a:rPr>
              <a:t>n</a:t>
            </a:r>
            <a:r>
              <a:rPr spc="100" dirty="0">
                <a:solidFill>
                  <a:srgbClr val="FF9900"/>
                </a:solidFill>
              </a:rPr>
              <a:t>ts</a:t>
            </a:r>
            <a:r>
              <a:rPr spc="-250" dirty="0">
                <a:solidFill>
                  <a:srgbClr val="FF9900"/>
                </a:solidFill>
              </a:rPr>
              <a:t> </a:t>
            </a:r>
            <a:r>
              <a:rPr spc="140" dirty="0">
                <a:solidFill>
                  <a:srgbClr val="FF9900"/>
                </a:solidFill>
              </a:rPr>
              <a:t>o</a:t>
            </a:r>
            <a:r>
              <a:rPr dirty="0">
                <a:solidFill>
                  <a:srgbClr val="FF9900"/>
                </a:solidFill>
              </a:rPr>
              <a:t>f</a:t>
            </a:r>
            <a:r>
              <a:rPr spc="-440" dirty="0">
                <a:solidFill>
                  <a:srgbClr val="FF9900"/>
                </a:solidFill>
              </a:rPr>
              <a:t> </a:t>
            </a:r>
            <a:r>
              <a:rPr spc="55" dirty="0">
                <a:solidFill>
                  <a:srgbClr val="FF9900"/>
                </a:solidFill>
              </a:rPr>
              <a:t>The</a:t>
            </a:r>
            <a:r>
              <a:rPr spc="-390" dirty="0">
                <a:solidFill>
                  <a:srgbClr val="FF9900"/>
                </a:solidFill>
              </a:rPr>
              <a:t> </a:t>
            </a:r>
            <a:r>
              <a:rPr lang="en-US" spc="395" dirty="0">
                <a:solidFill>
                  <a:srgbClr val="FF9900"/>
                </a:solidFill>
              </a:rPr>
              <a:t>Session</a:t>
            </a:r>
            <a:endParaRPr spc="30" dirty="0">
              <a:solidFill>
                <a:srgbClr val="FF9900"/>
              </a:solidFill>
            </a:endParaRPr>
          </a:p>
        </p:txBody>
      </p:sp>
      <p:sp>
        <p:nvSpPr>
          <p:cNvPr id="3" name="object 3"/>
          <p:cNvSpPr txBox="1"/>
          <p:nvPr/>
        </p:nvSpPr>
        <p:spPr>
          <a:xfrm>
            <a:off x="548529" y="1524835"/>
            <a:ext cx="10300335" cy="4140200"/>
          </a:xfrm>
          <a:prstGeom prst="rect">
            <a:avLst/>
          </a:prstGeom>
        </p:spPr>
        <p:txBody>
          <a:bodyPr vert="horz" wrap="square" lIns="0" tIns="12700" rIns="0" bIns="0" rtlCol="0">
            <a:spAutoFit/>
          </a:bodyPr>
          <a:lstStyle/>
          <a:p>
            <a:pPr marL="589915" indent="-535305">
              <a:lnSpc>
                <a:spcPct val="100000"/>
              </a:lnSpc>
              <a:spcBef>
                <a:spcPts val="100"/>
              </a:spcBef>
              <a:buAutoNum type="arabicParenR"/>
              <a:tabLst>
                <a:tab pos="589915" algn="l"/>
                <a:tab pos="590550" algn="l"/>
              </a:tabLst>
            </a:pPr>
            <a:r>
              <a:rPr sz="3000" b="1" spc="150" dirty="0">
                <a:latin typeface="Trebuchet MS"/>
                <a:cs typeface="Trebuchet MS"/>
              </a:rPr>
              <a:t>What</a:t>
            </a:r>
            <a:r>
              <a:rPr sz="3000" b="1" spc="-204" dirty="0">
                <a:latin typeface="Trebuchet MS"/>
                <a:cs typeface="Trebuchet MS"/>
              </a:rPr>
              <a:t> </a:t>
            </a:r>
            <a:r>
              <a:rPr sz="3000" b="1" spc="30" dirty="0">
                <a:latin typeface="Trebuchet MS"/>
                <a:cs typeface="Trebuchet MS"/>
              </a:rPr>
              <a:t>is</a:t>
            </a:r>
            <a:r>
              <a:rPr sz="3000" b="1" spc="-200" dirty="0">
                <a:latin typeface="Trebuchet MS"/>
                <a:cs typeface="Trebuchet MS"/>
              </a:rPr>
              <a:t> </a:t>
            </a:r>
            <a:r>
              <a:rPr sz="3000" b="1" spc="130" dirty="0">
                <a:latin typeface="Trebuchet MS"/>
                <a:cs typeface="Trebuchet MS"/>
              </a:rPr>
              <a:t>DevOps?</a:t>
            </a:r>
            <a:endParaRPr sz="3000" dirty="0">
              <a:latin typeface="Trebuchet MS"/>
              <a:cs typeface="Trebuchet MS"/>
            </a:endParaRPr>
          </a:p>
          <a:p>
            <a:pPr marL="589915" indent="-561975">
              <a:lnSpc>
                <a:spcPct val="100000"/>
              </a:lnSpc>
              <a:buAutoNum type="arabicParenR"/>
              <a:tabLst>
                <a:tab pos="589915" algn="l"/>
                <a:tab pos="590550" algn="l"/>
              </a:tabLst>
            </a:pPr>
            <a:r>
              <a:rPr sz="3000" b="1" spc="110" dirty="0">
                <a:latin typeface="Trebuchet MS"/>
                <a:cs typeface="Trebuchet MS"/>
              </a:rPr>
              <a:t>Ben</a:t>
            </a:r>
            <a:r>
              <a:rPr sz="3000" b="1" spc="95" dirty="0">
                <a:latin typeface="Trebuchet MS"/>
                <a:cs typeface="Trebuchet MS"/>
              </a:rPr>
              <a:t>e</a:t>
            </a:r>
            <a:r>
              <a:rPr sz="3000" b="1" spc="-5" dirty="0">
                <a:latin typeface="Trebuchet MS"/>
                <a:cs typeface="Trebuchet MS"/>
              </a:rPr>
              <a:t>ﬁts</a:t>
            </a:r>
            <a:r>
              <a:rPr sz="3000" b="1" spc="-185" dirty="0">
                <a:latin typeface="Trebuchet MS"/>
                <a:cs typeface="Trebuchet MS"/>
              </a:rPr>
              <a:t> </a:t>
            </a:r>
            <a:r>
              <a:rPr sz="3000" b="1" spc="105" dirty="0">
                <a:latin typeface="Trebuchet MS"/>
                <a:cs typeface="Trebuchet MS"/>
              </a:rPr>
              <a:t>o</a:t>
            </a:r>
            <a:r>
              <a:rPr sz="3000" b="1" dirty="0">
                <a:latin typeface="Trebuchet MS"/>
                <a:cs typeface="Trebuchet MS"/>
              </a:rPr>
              <a:t>f</a:t>
            </a:r>
            <a:r>
              <a:rPr sz="3000" b="1" spc="-245" dirty="0">
                <a:latin typeface="Trebuchet MS"/>
                <a:cs typeface="Trebuchet MS"/>
              </a:rPr>
              <a:t> </a:t>
            </a:r>
            <a:r>
              <a:rPr sz="3000" b="1" spc="150" dirty="0">
                <a:latin typeface="Trebuchet MS"/>
                <a:cs typeface="Trebuchet MS"/>
              </a:rPr>
              <a:t>D</a:t>
            </a:r>
            <a:r>
              <a:rPr sz="3000" b="1" spc="90" dirty="0">
                <a:latin typeface="Trebuchet MS"/>
                <a:cs typeface="Trebuchet MS"/>
              </a:rPr>
              <a:t>e</a:t>
            </a:r>
            <a:r>
              <a:rPr sz="3000" b="1" spc="95" dirty="0">
                <a:latin typeface="Trebuchet MS"/>
                <a:cs typeface="Trebuchet MS"/>
              </a:rPr>
              <a:t>v</a:t>
            </a:r>
            <a:r>
              <a:rPr sz="3000" b="1" spc="110" dirty="0">
                <a:latin typeface="Trebuchet MS"/>
                <a:cs typeface="Trebuchet MS"/>
              </a:rPr>
              <a:t>O</a:t>
            </a:r>
            <a:r>
              <a:rPr sz="3000" b="1" spc="195" dirty="0">
                <a:latin typeface="Trebuchet MS"/>
                <a:cs typeface="Trebuchet MS"/>
              </a:rPr>
              <a:t>p</a:t>
            </a:r>
            <a:r>
              <a:rPr sz="3000" b="1" spc="130" dirty="0">
                <a:latin typeface="Trebuchet MS"/>
                <a:cs typeface="Trebuchet MS"/>
              </a:rPr>
              <a:t>s</a:t>
            </a:r>
            <a:r>
              <a:rPr sz="3000" b="1" spc="140" dirty="0">
                <a:latin typeface="Trebuchet MS"/>
                <a:cs typeface="Trebuchet MS"/>
              </a:rPr>
              <a:t>?</a:t>
            </a:r>
            <a:endParaRPr sz="3000" dirty="0">
              <a:latin typeface="Trebuchet MS"/>
              <a:cs typeface="Trebuchet MS"/>
            </a:endParaRPr>
          </a:p>
          <a:p>
            <a:pPr marL="589915" indent="-559435">
              <a:lnSpc>
                <a:spcPct val="100000"/>
              </a:lnSpc>
              <a:buAutoNum type="arabicParenR"/>
              <a:tabLst>
                <a:tab pos="589915" algn="l"/>
                <a:tab pos="590550" algn="l"/>
              </a:tabLst>
            </a:pPr>
            <a:r>
              <a:rPr sz="3000" b="1" spc="130" dirty="0">
                <a:latin typeface="Trebuchet MS"/>
                <a:cs typeface="Trebuchet MS"/>
              </a:rPr>
              <a:t>DevOps</a:t>
            </a:r>
            <a:r>
              <a:rPr sz="3000" b="1" spc="-220" dirty="0">
                <a:latin typeface="Trebuchet MS"/>
                <a:cs typeface="Trebuchet MS"/>
              </a:rPr>
              <a:t> </a:t>
            </a:r>
            <a:r>
              <a:rPr sz="3000" b="1" spc="55" dirty="0">
                <a:latin typeface="Trebuchet MS"/>
                <a:cs typeface="Trebuchet MS"/>
              </a:rPr>
              <a:t>Practices</a:t>
            </a:r>
            <a:endParaRPr sz="3000" dirty="0">
              <a:latin typeface="Trebuchet MS"/>
              <a:cs typeface="Trebuchet MS"/>
            </a:endParaRPr>
          </a:p>
          <a:p>
            <a:pPr marL="589915" indent="-564515">
              <a:lnSpc>
                <a:spcPct val="100000"/>
              </a:lnSpc>
              <a:buAutoNum type="arabicParenR"/>
              <a:tabLst>
                <a:tab pos="589915" algn="l"/>
                <a:tab pos="590550" algn="l"/>
              </a:tabLst>
            </a:pPr>
            <a:r>
              <a:rPr sz="3000" b="1" spc="150" dirty="0">
                <a:latin typeface="Trebuchet MS"/>
                <a:cs typeface="Trebuchet MS"/>
              </a:rPr>
              <a:t>H</a:t>
            </a:r>
            <a:r>
              <a:rPr sz="3000" b="1" spc="65" dirty="0">
                <a:latin typeface="Trebuchet MS"/>
                <a:cs typeface="Trebuchet MS"/>
              </a:rPr>
              <a:t>o</a:t>
            </a:r>
            <a:r>
              <a:rPr sz="3000" b="1" spc="165" dirty="0">
                <a:latin typeface="Trebuchet MS"/>
                <a:cs typeface="Trebuchet MS"/>
              </a:rPr>
              <a:t>w</a:t>
            </a:r>
            <a:r>
              <a:rPr sz="3000" b="1" spc="-265" dirty="0">
                <a:latin typeface="Trebuchet MS"/>
                <a:cs typeface="Trebuchet MS"/>
              </a:rPr>
              <a:t> </a:t>
            </a:r>
            <a:r>
              <a:rPr sz="3000" b="1" spc="-60" dirty="0">
                <a:latin typeface="Trebuchet MS"/>
                <a:cs typeface="Trebuchet MS"/>
              </a:rPr>
              <a:t>t</a:t>
            </a:r>
            <a:r>
              <a:rPr sz="3000" b="1" spc="120" dirty="0">
                <a:latin typeface="Trebuchet MS"/>
                <a:cs typeface="Trebuchet MS"/>
              </a:rPr>
              <a:t>o</a:t>
            </a:r>
            <a:r>
              <a:rPr sz="3000" b="1" spc="-185" dirty="0">
                <a:latin typeface="Trebuchet MS"/>
                <a:cs typeface="Trebuchet MS"/>
              </a:rPr>
              <a:t> </a:t>
            </a:r>
            <a:r>
              <a:rPr sz="3000" b="1" spc="155" dirty="0">
                <a:latin typeface="Trebuchet MS"/>
                <a:cs typeface="Trebuchet MS"/>
              </a:rPr>
              <a:t>do</a:t>
            </a:r>
            <a:r>
              <a:rPr sz="3000" b="1" spc="-185" dirty="0">
                <a:latin typeface="Trebuchet MS"/>
                <a:cs typeface="Trebuchet MS"/>
              </a:rPr>
              <a:t> </a:t>
            </a:r>
            <a:r>
              <a:rPr sz="3000" b="1" spc="150" dirty="0">
                <a:latin typeface="Trebuchet MS"/>
                <a:cs typeface="Trebuchet MS"/>
              </a:rPr>
              <a:t>D</a:t>
            </a:r>
            <a:r>
              <a:rPr sz="3000" b="1" spc="90" dirty="0">
                <a:latin typeface="Trebuchet MS"/>
                <a:cs typeface="Trebuchet MS"/>
              </a:rPr>
              <a:t>e</a:t>
            </a:r>
            <a:r>
              <a:rPr sz="3000" b="1" spc="95" dirty="0">
                <a:latin typeface="Trebuchet MS"/>
                <a:cs typeface="Trebuchet MS"/>
              </a:rPr>
              <a:t>v</a:t>
            </a:r>
            <a:r>
              <a:rPr sz="3000" b="1" spc="110" dirty="0">
                <a:latin typeface="Trebuchet MS"/>
                <a:cs typeface="Trebuchet MS"/>
              </a:rPr>
              <a:t>O</a:t>
            </a:r>
            <a:r>
              <a:rPr sz="3000" b="1" spc="170" dirty="0">
                <a:latin typeface="Trebuchet MS"/>
                <a:cs typeface="Trebuchet MS"/>
              </a:rPr>
              <a:t>ps</a:t>
            </a:r>
            <a:r>
              <a:rPr sz="3000" b="1" spc="-265" dirty="0">
                <a:latin typeface="Trebuchet MS"/>
                <a:cs typeface="Trebuchet MS"/>
              </a:rPr>
              <a:t> </a:t>
            </a:r>
            <a:r>
              <a:rPr sz="3000" b="1" spc="5" dirty="0">
                <a:latin typeface="Trebuchet MS"/>
                <a:cs typeface="Trebuchet MS"/>
              </a:rPr>
              <a:t>with</a:t>
            </a:r>
            <a:r>
              <a:rPr sz="3000" b="1" spc="-275" dirty="0">
                <a:latin typeface="Trebuchet MS"/>
                <a:cs typeface="Trebuchet MS"/>
              </a:rPr>
              <a:t> </a:t>
            </a:r>
            <a:r>
              <a:rPr sz="3000" b="1" spc="-65" dirty="0">
                <a:latin typeface="Trebuchet MS"/>
                <a:cs typeface="Trebuchet MS"/>
              </a:rPr>
              <a:t>A</a:t>
            </a:r>
            <a:r>
              <a:rPr sz="3000" b="1" spc="445" dirty="0">
                <a:latin typeface="Trebuchet MS"/>
                <a:cs typeface="Trebuchet MS"/>
              </a:rPr>
              <a:t>W</a:t>
            </a:r>
            <a:r>
              <a:rPr sz="3000" b="1" spc="220" dirty="0">
                <a:latin typeface="Trebuchet MS"/>
                <a:cs typeface="Trebuchet MS"/>
              </a:rPr>
              <a:t>S?</a:t>
            </a:r>
            <a:endParaRPr sz="3000" dirty="0">
              <a:latin typeface="Trebuchet MS"/>
              <a:cs typeface="Trebuchet MS"/>
            </a:endParaRPr>
          </a:p>
          <a:p>
            <a:pPr marL="589915" indent="-558165">
              <a:lnSpc>
                <a:spcPct val="100000"/>
              </a:lnSpc>
              <a:buAutoNum type="arabicParenR"/>
              <a:tabLst>
                <a:tab pos="589915" algn="l"/>
                <a:tab pos="590550" algn="l"/>
              </a:tabLst>
            </a:pPr>
            <a:r>
              <a:rPr sz="3000" b="1" spc="300" dirty="0">
                <a:latin typeface="Trebuchet MS"/>
                <a:cs typeface="Trebuchet MS"/>
              </a:rPr>
              <a:t>CI/CD</a:t>
            </a:r>
            <a:r>
              <a:rPr sz="3000" b="1" spc="-170" dirty="0">
                <a:latin typeface="Trebuchet MS"/>
                <a:cs typeface="Trebuchet MS"/>
              </a:rPr>
              <a:t> </a:t>
            </a:r>
            <a:r>
              <a:rPr sz="3000" b="1" spc="155" dirty="0">
                <a:latin typeface="Trebuchet MS"/>
                <a:cs typeface="Trebuchet MS"/>
              </a:rPr>
              <a:t>Demo</a:t>
            </a:r>
            <a:r>
              <a:rPr sz="3000" b="1" spc="-170" dirty="0">
                <a:latin typeface="Trebuchet MS"/>
                <a:cs typeface="Trebuchet MS"/>
              </a:rPr>
              <a:t> </a:t>
            </a:r>
            <a:r>
              <a:rPr sz="3000" b="1" spc="130" dirty="0">
                <a:latin typeface="Trebuchet MS"/>
                <a:cs typeface="Trebuchet MS"/>
              </a:rPr>
              <a:t>Using</a:t>
            </a:r>
            <a:r>
              <a:rPr sz="3000" b="1" spc="-260" dirty="0">
                <a:latin typeface="Trebuchet MS"/>
                <a:cs typeface="Trebuchet MS"/>
              </a:rPr>
              <a:t> </a:t>
            </a:r>
            <a:r>
              <a:rPr sz="3000" b="1" spc="225" dirty="0">
                <a:latin typeface="Trebuchet MS"/>
                <a:cs typeface="Trebuchet MS"/>
              </a:rPr>
              <a:t>AWS</a:t>
            </a:r>
            <a:r>
              <a:rPr sz="3000" b="1" spc="-170" dirty="0">
                <a:latin typeface="Trebuchet MS"/>
                <a:cs typeface="Trebuchet MS"/>
              </a:rPr>
              <a:t> </a:t>
            </a:r>
            <a:r>
              <a:rPr sz="3000" b="1" spc="70" dirty="0">
                <a:latin typeface="Trebuchet MS"/>
                <a:cs typeface="Trebuchet MS"/>
              </a:rPr>
              <a:t>CodePipeline</a:t>
            </a:r>
            <a:r>
              <a:rPr sz="3000" b="1" spc="-170" dirty="0">
                <a:latin typeface="Trebuchet MS"/>
                <a:cs typeface="Trebuchet MS"/>
              </a:rPr>
              <a:t> </a:t>
            </a:r>
            <a:r>
              <a:rPr sz="3000" b="1" spc="254" dirty="0">
                <a:latin typeface="Trebuchet MS"/>
                <a:cs typeface="Trebuchet MS"/>
              </a:rPr>
              <a:t>+</a:t>
            </a:r>
            <a:r>
              <a:rPr sz="3000" b="1" spc="-170" dirty="0">
                <a:latin typeface="Trebuchet MS"/>
                <a:cs typeface="Trebuchet MS"/>
              </a:rPr>
              <a:t> </a:t>
            </a:r>
            <a:r>
              <a:rPr sz="3000" b="1" spc="45" dirty="0">
                <a:latin typeface="Trebuchet MS"/>
                <a:cs typeface="Trebuchet MS"/>
              </a:rPr>
              <a:t>CodeCommit</a:t>
            </a:r>
            <a:endParaRPr sz="3000" dirty="0">
              <a:latin typeface="Trebuchet MS"/>
              <a:cs typeface="Trebuchet MS"/>
            </a:endParaRPr>
          </a:p>
          <a:p>
            <a:pPr marL="589915">
              <a:lnSpc>
                <a:spcPct val="100000"/>
              </a:lnSpc>
            </a:pPr>
            <a:r>
              <a:rPr sz="3000" b="1" spc="160" dirty="0">
                <a:latin typeface="Trebuchet MS"/>
                <a:cs typeface="Trebuchet MS"/>
              </a:rPr>
              <a:t>·</a:t>
            </a:r>
            <a:r>
              <a:rPr sz="3000" b="1" spc="-185" dirty="0">
                <a:latin typeface="Trebuchet MS"/>
                <a:cs typeface="Trebuchet MS"/>
              </a:rPr>
              <a:t> </a:t>
            </a:r>
            <a:r>
              <a:rPr sz="3000" b="1" spc="210" dirty="0">
                <a:latin typeface="Trebuchet MS"/>
                <a:cs typeface="Trebuchet MS"/>
              </a:rPr>
              <a:t>C</a:t>
            </a:r>
            <a:r>
              <a:rPr sz="3000" b="1" spc="125" dirty="0">
                <a:latin typeface="Trebuchet MS"/>
                <a:cs typeface="Trebuchet MS"/>
              </a:rPr>
              <a:t>od</a:t>
            </a:r>
            <a:r>
              <a:rPr sz="3000" b="1" spc="105" dirty="0">
                <a:latin typeface="Trebuchet MS"/>
                <a:cs typeface="Trebuchet MS"/>
              </a:rPr>
              <a:t>e</a:t>
            </a:r>
            <a:r>
              <a:rPr sz="3000" b="1" spc="240" dirty="0">
                <a:latin typeface="Trebuchet MS"/>
                <a:cs typeface="Trebuchet MS"/>
              </a:rPr>
              <a:t>B</a:t>
            </a:r>
            <a:r>
              <a:rPr sz="3000" b="1" spc="50" dirty="0">
                <a:latin typeface="Trebuchet MS"/>
                <a:cs typeface="Trebuchet MS"/>
              </a:rPr>
              <a:t>uild</a:t>
            </a:r>
            <a:r>
              <a:rPr sz="3000" b="1" spc="-185" dirty="0">
                <a:latin typeface="Trebuchet MS"/>
                <a:cs typeface="Trebuchet MS"/>
              </a:rPr>
              <a:t> </a:t>
            </a:r>
            <a:r>
              <a:rPr sz="3000" b="1" spc="254" dirty="0">
                <a:latin typeface="Trebuchet MS"/>
                <a:cs typeface="Trebuchet MS"/>
              </a:rPr>
              <a:t>+</a:t>
            </a:r>
            <a:r>
              <a:rPr sz="3000" b="1" spc="-280" dirty="0">
                <a:latin typeface="Trebuchet MS"/>
                <a:cs typeface="Trebuchet MS"/>
              </a:rPr>
              <a:t> </a:t>
            </a:r>
            <a:r>
              <a:rPr sz="3000" b="1" spc="-60" dirty="0">
                <a:latin typeface="Trebuchet MS"/>
                <a:cs typeface="Trebuchet MS"/>
              </a:rPr>
              <a:t>A</a:t>
            </a:r>
            <a:r>
              <a:rPr sz="3000" b="1" spc="445" dirty="0">
                <a:latin typeface="Trebuchet MS"/>
                <a:cs typeface="Trebuchet MS"/>
              </a:rPr>
              <a:t>W</a:t>
            </a:r>
            <a:r>
              <a:rPr sz="3000" b="1" spc="305" dirty="0">
                <a:latin typeface="Trebuchet MS"/>
                <a:cs typeface="Trebuchet MS"/>
              </a:rPr>
              <a:t>S</a:t>
            </a:r>
            <a:r>
              <a:rPr sz="3000" b="1" spc="-185" dirty="0">
                <a:latin typeface="Trebuchet MS"/>
                <a:cs typeface="Trebuchet MS"/>
              </a:rPr>
              <a:t> </a:t>
            </a:r>
            <a:r>
              <a:rPr sz="3000" b="1" spc="55" dirty="0">
                <a:latin typeface="Trebuchet MS"/>
                <a:cs typeface="Trebuchet MS"/>
              </a:rPr>
              <a:t>E</a:t>
            </a:r>
            <a:r>
              <a:rPr sz="3000" b="1" spc="260" dirty="0">
                <a:latin typeface="Trebuchet MS"/>
                <a:cs typeface="Trebuchet MS"/>
              </a:rPr>
              <a:t>CS</a:t>
            </a:r>
            <a:endParaRPr sz="3000" dirty="0">
              <a:latin typeface="Trebuchet MS"/>
              <a:cs typeface="Trebuchet MS"/>
            </a:endParaRPr>
          </a:p>
          <a:p>
            <a:pPr marL="589915" indent="-577850">
              <a:lnSpc>
                <a:spcPct val="100000"/>
              </a:lnSpc>
              <a:buAutoNum type="arabicParenR" startAt="6"/>
              <a:tabLst>
                <a:tab pos="589915" algn="l"/>
                <a:tab pos="590550" algn="l"/>
              </a:tabLst>
            </a:pPr>
            <a:r>
              <a:rPr sz="3000" b="1" spc="105" dirty="0">
                <a:latin typeface="Trebuchet MS"/>
                <a:cs typeface="Trebuchet MS"/>
              </a:rPr>
              <a:t>Whizlabs</a:t>
            </a:r>
            <a:r>
              <a:rPr sz="3000" b="1" spc="-200" dirty="0">
                <a:latin typeface="Trebuchet MS"/>
                <a:cs typeface="Trebuchet MS"/>
              </a:rPr>
              <a:t> </a:t>
            </a:r>
            <a:r>
              <a:rPr sz="3000" b="1" spc="130" dirty="0">
                <a:latin typeface="Trebuchet MS"/>
                <a:cs typeface="Trebuchet MS"/>
              </a:rPr>
              <a:t>Hands-On</a:t>
            </a:r>
            <a:r>
              <a:rPr sz="3000" b="1" spc="-200" dirty="0">
                <a:latin typeface="Trebuchet MS"/>
                <a:cs typeface="Trebuchet MS"/>
              </a:rPr>
              <a:t> </a:t>
            </a:r>
            <a:r>
              <a:rPr sz="3000" b="1" spc="130" dirty="0">
                <a:latin typeface="Trebuchet MS"/>
                <a:cs typeface="Trebuchet MS"/>
              </a:rPr>
              <a:t>labs</a:t>
            </a:r>
            <a:r>
              <a:rPr sz="3000" b="1" spc="-200" dirty="0">
                <a:latin typeface="Trebuchet MS"/>
                <a:cs typeface="Trebuchet MS"/>
              </a:rPr>
              <a:t> </a:t>
            </a:r>
            <a:r>
              <a:rPr sz="3000" b="1" spc="155" dirty="0">
                <a:latin typeface="Trebuchet MS"/>
                <a:cs typeface="Trebuchet MS"/>
              </a:rPr>
              <a:t>Demo</a:t>
            </a:r>
            <a:endParaRPr sz="3000" dirty="0">
              <a:latin typeface="Trebuchet MS"/>
              <a:cs typeface="Trebuchet MS"/>
            </a:endParaRPr>
          </a:p>
          <a:p>
            <a:pPr marL="589915" indent="-560705">
              <a:lnSpc>
                <a:spcPct val="100000"/>
              </a:lnSpc>
              <a:buAutoNum type="arabicParenR" startAt="6"/>
              <a:tabLst>
                <a:tab pos="589915" algn="l"/>
                <a:tab pos="590550" algn="l"/>
              </a:tabLst>
            </a:pPr>
            <a:r>
              <a:rPr sz="3000" b="1" spc="90" dirty="0">
                <a:latin typeface="Trebuchet MS"/>
                <a:cs typeface="Trebuchet MS"/>
              </a:rPr>
              <a:t>QnA</a:t>
            </a:r>
            <a:endParaRPr sz="3000" dirty="0">
              <a:latin typeface="Trebuchet MS"/>
              <a:cs typeface="Trebuchet MS"/>
            </a:endParaRPr>
          </a:p>
          <a:p>
            <a:pPr marL="589915" indent="-577215">
              <a:lnSpc>
                <a:spcPct val="100000"/>
              </a:lnSpc>
              <a:buAutoNum type="arabicParenR" startAt="6"/>
              <a:tabLst>
                <a:tab pos="589915" algn="l"/>
                <a:tab pos="590550" algn="l"/>
              </a:tabLst>
            </a:pPr>
            <a:r>
              <a:rPr sz="3000" b="1" spc="30" dirty="0">
                <a:latin typeface="Trebuchet MS"/>
                <a:cs typeface="Trebuchet MS"/>
              </a:rPr>
              <a:t>Exciting</a:t>
            </a:r>
            <a:r>
              <a:rPr sz="3000" b="1" spc="-220" dirty="0">
                <a:latin typeface="Trebuchet MS"/>
                <a:cs typeface="Trebuchet MS"/>
              </a:rPr>
              <a:t> </a:t>
            </a:r>
            <a:r>
              <a:rPr sz="3000" b="1" spc="-5" dirty="0">
                <a:latin typeface="Trebuchet MS"/>
                <a:cs typeface="Trebuchet MS"/>
              </a:rPr>
              <a:t>Quiz</a:t>
            </a:r>
            <a:endParaRPr sz="3000" dirty="0">
              <a:latin typeface="Trebuchet MS"/>
              <a:cs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1999" y="6857999"/>
                </a:moveTo>
                <a:lnTo>
                  <a:pt x="0" y="6857999"/>
                </a:lnTo>
                <a:lnTo>
                  <a:pt x="0" y="0"/>
                </a:lnTo>
                <a:lnTo>
                  <a:pt x="12191999" y="0"/>
                </a:lnTo>
                <a:lnTo>
                  <a:pt x="12191999" y="6857999"/>
                </a:lnTo>
                <a:close/>
              </a:path>
            </a:pathLst>
          </a:custGeom>
          <a:solidFill>
            <a:srgbClr val="F1F1F1"/>
          </a:solidFill>
        </p:spPr>
        <p:txBody>
          <a:bodyPr wrap="square" lIns="0" tIns="0" rIns="0" bIns="0" rtlCol="0"/>
          <a:lstStyle/>
          <a:p>
            <a:endParaRPr/>
          </a:p>
        </p:txBody>
      </p:sp>
      <p:sp>
        <p:nvSpPr>
          <p:cNvPr id="4" name="object 4"/>
          <p:cNvSpPr txBox="1">
            <a:spLocks noGrp="1"/>
          </p:cNvSpPr>
          <p:nvPr>
            <p:ph type="title"/>
          </p:nvPr>
        </p:nvSpPr>
        <p:spPr>
          <a:xfrm>
            <a:off x="4737951" y="315264"/>
            <a:ext cx="2717800" cy="452120"/>
          </a:xfrm>
          <a:prstGeom prst="rect">
            <a:avLst/>
          </a:prstGeom>
        </p:spPr>
        <p:txBody>
          <a:bodyPr vert="horz" wrap="square" lIns="0" tIns="12700" rIns="0" bIns="0" rtlCol="0">
            <a:spAutoFit/>
          </a:bodyPr>
          <a:lstStyle/>
          <a:p>
            <a:pPr marL="12700">
              <a:lnSpc>
                <a:spcPct val="100000"/>
              </a:lnSpc>
              <a:spcBef>
                <a:spcPts val="100"/>
              </a:spcBef>
            </a:pPr>
            <a:r>
              <a:rPr sz="2800" spc="225" dirty="0"/>
              <a:t>Wh</a:t>
            </a:r>
            <a:r>
              <a:rPr sz="2800" spc="145" dirty="0"/>
              <a:t>a</a:t>
            </a:r>
            <a:r>
              <a:rPr sz="2800" spc="-35" dirty="0"/>
              <a:t>t</a:t>
            </a:r>
            <a:r>
              <a:rPr sz="2800" spc="-175" dirty="0"/>
              <a:t> </a:t>
            </a:r>
            <a:r>
              <a:rPr sz="2800" spc="25" dirty="0"/>
              <a:t>is</a:t>
            </a:r>
            <a:r>
              <a:rPr sz="2800" spc="-175" dirty="0"/>
              <a:t> </a:t>
            </a:r>
            <a:r>
              <a:rPr sz="2800" spc="140" dirty="0"/>
              <a:t>D</a:t>
            </a:r>
            <a:r>
              <a:rPr sz="2800" spc="85" dirty="0"/>
              <a:t>e</a:t>
            </a:r>
            <a:r>
              <a:rPr sz="2800" spc="90" dirty="0"/>
              <a:t>v</a:t>
            </a:r>
            <a:r>
              <a:rPr sz="2800" spc="105" dirty="0"/>
              <a:t>O</a:t>
            </a:r>
            <a:r>
              <a:rPr sz="2800" spc="160" dirty="0"/>
              <a:t>ps</a:t>
            </a:r>
            <a:endParaRPr sz="2800"/>
          </a:p>
        </p:txBody>
      </p:sp>
      <p:sp>
        <p:nvSpPr>
          <p:cNvPr id="5" name="object 5"/>
          <p:cNvSpPr txBox="1"/>
          <p:nvPr/>
        </p:nvSpPr>
        <p:spPr>
          <a:xfrm>
            <a:off x="152775" y="1262059"/>
            <a:ext cx="11626215" cy="909319"/>
          </a:xfrm>
          <a:prstGeom prst="rect">
            <a:avLst/>
          </a:prstGeom>
        </p:spPr>
        <p:txBody>
          <a:bodyPr vert="horz" wrap="square" lIns="0" tIns="12700" rIns="0" bIns="0" rtlCol="0">
            <a:spAutoFit/>
          </a:bodyPr>
          <a:lstStyle/>
          <a:p>
            <a:pPr marL="12700" marR="5080" algn="just">
              <a:lnSpc>
                <a:spcPct val="100000"/>
              </a:lnSpc>
              <a:spcBef>
                <a:spcPts val="100"/>
              </a:spcBef>
            </a:pPr>
            <a:r>
              <a:rPr sz="1450" spc="90" dirty="0">
                <a:latin typeface="Trebuchet MS"/>
                <a:cs typeface="Trebuchet MS"/>
              </a:rPr>
              <a:t>DevOps</a:t>
            </a:r>
            <a:r>
              <a:rPr sz="1450" spc="-55" dirty="0">
                <a:latin typeface="Trebuchet MS"/>
                <a:cs typeface="Trebuchet MS"/>
              </a:rPr>
              <a:t> </a:t>
            </a:r>
            <a:r>
              <a:rPr sz="1450" spc="5" dirty="0">
                <a:latin typeface="Trebuchet MS"/>
                <a:cs typeface="Trebuchet MS"/>
              </a:rPr>
              <a:t>is</a:t>
            </a:r>
            <a:r>
              <a:rPr sz="1450" spc="-55" dirty="0">
                <a:latin typeface="Trebuchet MS"/>
                <a:cs typeface="Trebuchet MS"/>
              </a:rPr>
              <a:t> </a:t>
            </a:r>
            <a:r>
              <a:rPr sz="1450" spc="5" dirty="0">
                <a:latin typeface="Trebuchet MS"/>
                <a:cs typeface="Trebuchet MS"/>
              </a:rPr>
              <a:t>the</a:t>
            </a:r>
            <a:r>
              <a:rPr sz="1450" spc="-55" dirty="0">
                <a:latin typeface="Trebuchet MS"/>
                <a:cs typeface="Trebuchet MS"/>
              </a:rPr>
              <a:t> </a:t>
            </a:r>
            <a:r>
              <a:rPr sz="1450" spc="25" dirty="0">
                <a:latin typeface="Trebuchet MS"/>
                <a:cs typeface="Trebuchet MS"/>
              </a:rPr>
              <a:t>combination</a:t>
            </a:r>
            <a:r>
              <a:rPr sz="1450" spc="-55" dirty="0">
                <a:latin typeface="Trebuchet MS"/>
                <a:cs typeface="Trebuchet MS"/>
              </a:rPr>
              <a:t> </a:t>
            </a:r>
            <a:r>
              <a:rPr sz="1450" spc="5" dirty="0">
                <a:latin typeface="Trebuchet MS"/>
                <a:cs typeface="Trebuchet MS"/>
              </a:rPr>
              <a:t>of</a:t>
            </a:r>
            <a:r>
              <a:rPr sz="1450" spc="-85" dirty="0">
                <a:latin typeface="Trebuchet MS"/>
                <a:cs typeface="Trebuchet MS"/>
              </a:rPr>
              <a:t> </a:t>
            </a:r>
            <a:r>
              <a:rPr sz="1450" dirty="0">
                <a:latin typeface="Trebuchet MS"/>
                <a:cs typeface="Trebuchet MS"/>
              </a:rPr>
              <a:t>cultural</a:t>
            </a:r>
            <a:r>
              <a:rPr sz="1450" spc="-105" dirty="0">
                <a:latin typeface="Trebuchet MS"/>
                <a:cs typeface="Trebuchet MS"/>
              </a:rPr>
              <a:t> </a:t>
            </a:r>
            <a:r>
              <a:rPr sz="1450" spc="20" dirty="0">
                <a:latin typeface="Trebuchet MS"/>
                <a:cs typeface="Trebuchet MS"/>
              </a:rPr>
              <a:t>philosophies,</a:t>
            </a:r>
            <a:r>
              <a:rPr sz="1450" spc="-55" dirty="0">
                <a:latin typeface="Trebuchet MS"/>
                <a:cs typeface="Trebuchet MS"/>
              </a:rPr>
              <a:t> </a:t>
            </a:r>
            <a:r>
              <a:rPr sz="1450" spc="-5" dirty="0">
                <a:latin typeface="Trebuchet MS"/>
                <a:cs typeface="Trebuchet MS"/>
              </a:rPr>
              <a:t>practices,</a:t>
            </a:r>
            <a:r>
              <a:rPr sz="1450" spc="-55" dirty="0">
                <a:latin typeface="Trebuchet MS"/>
                <a:cs typeface="Trebuchet MS"/>
              </a:rPr>
              <a:t> </a:t>
            </a:r>
            <a:r>
              <a:rPr sz="1450" spc="55" dirty="0">
                <a:latin typeface="Trebuchet MS"/>
                <a:cs typeface="Trebuchet MS"/>
              </a:rPr>
              <a:t>and</a:t>
            </a:r>
            <a:r>
              <a:rPr sz="1450" spc="-55" dirty="0">
                <a:latin typeface="Trebuchet MS"/>
                <a:cs typeface="Trebuchet MS"/>
              </a:rPr>
              <a:t> </a:t>
            </a:r>
            <a:r>
              <a:rPr sz="1450" spc="25" dirty="0">
                <a:latin typeface="Trebuchet MS"/>
                <a:cs typeface="Trebuchet MS"/>
              </a:rPr>
              <a:t>tools</a:t>
            </a:r>
            <a:r>
              <a:rPr sz="1450" spc="-55" dirty="0">
                <a:latin typeface="Trebuchet MS"/>
                <a:cs typeface="Trebuchet MS"/>
              </a:rPr>
              <a:t> </a:t>
            </a:r>
            <a:r>
              <a:rPr sz="1450" spc="-30" dirty="0">
                <a:latin typeface="Trebuchet MS"/>
                <a:cs typeface="Trebuchet MS"/>
              </a:rPr>
              <a:t>that</a:t>
            </a:r>
            <a:r>
              <a:rPr sz="1450" spc="-55" dirty="0">
                <a:latin typeface="Trebuchet MS"/>
                <a:cs typeface="Trebuchet MS"/>
              </a:rPr>
              <a:t> </a:t>
            </a:r>
            <a:r>
              <a:rPr sz="1450" spc="35" dirty="0">
                <a:latin typeface="Trebuchet MS"/>
                <a:cs typeface="Trebuchet MS"/>
              </a:rPr>
              <a:t>increases</a:t>
            </a:r>
            <a:r>
              <a:rPr sz="1450" spc="-55" dirty="0">
                <a:latin typeface="Trebuchet MS"/>
                <a:cs typeface="Trebuchet MS"/>
              </a:rPr>
              <a:t> </a:t>
            </a:r>
            <a:r>
              <a:rPr sz="1450" spc="40" dirty="0">
                <a:latin typeface="Trebuchet MS"/>
                <a:cs typeface="Trebuchet MS"/>
              </a:rPr>
              <a:t>an</a:t>
            </a:r>
            <a:r>
              <a:rPr sz="1450" spc="-50" dirty="0">
                <a:latin typeface="Trebuchet MS"/>
                <a:cs typeface="Trebuchet MS"/>
              </a:rPr>
              <a:t> </a:t>
            </a:r>
            <a:r>
              <a:rPr sz="1450" spc="-15" dirty="0">
                <a:latin typeface="Trebuchet MS"/>
                <a:cs typeface="Trebuchet MS"/>
              </a:rPr>
              <a:t>organization’s</a:t>
            </a:r>
            <a:r>
              <a:rPr sz="1450" spc="-55" dirty="0">
                <a:latin typeface="Trebuchet MS"/>
                <a:cs typeface="Trebuchet MS"/>
              </a:rPr>
              <a:t> </a:t>
            </a:r>
            <a:r>
              <a:rPr sz="1450" spc="-20" dirty="0">
                <a:latin typeface="Trebuchet MS"/>
                <a:cs typeface="Trebuchet MS"/>
              </a:rPr>
              <a:t>ability</a:t>
            </a:r>
            <a:r>
              <a:rPr sz="1450" spc="-95" dirty="0">
                <a:latin typeface="Trebuchet MS"/>
                <a:cs typeface="Trebuchet MS"/>
              </a:rPr>
              <a:t> </a:t>
            </a:r>
            <a:r>
              <a:rPr sz="1450" spc="-10" dirty="0">
                <a:latin typeface="Trebuchet MS"/>
                <a:cs typeface="Trebuchet MS"/>
              </a:rPr>
              <a:t>to</a:t>
            </a:r>
            <a:r>
              <a:rPr sz="1450" spc="-55" dirty="0">
                <a:latin typeface="Trebuchet MS"/>
                <a:cs typeface="Trebuchet MS"/>
              </a:rPr>
              <a:t> </a:t>
            </a:r>
            <a:r>
              <a:rPr sz="1450" spc="5" dirty="0">
                <a:latin typeface="Trebuchet MS"/>
                <a:cs typeface="Trebuchet MS"/>
              </a:rPr>
              <a:t>deliver</a:t>
            </a:r>
            <a:r>
              <a:rPr sz="1450" spc="-90" dirty="0">
                <a:latin typeface="Trebuchet MS"/>
                <a:cs typeface="Trebuchet MS"/>
              </a:rPr>
              <a:t> </a:t>
            </a:r>
            <a:r>
              <a:rPr sz="1450" spc="15" dirty="0">
                <a:latin typeface="Trebuchet MS"/>
                <a:cs typeface="Trebuchet MS"/>
              </a:rPr>
              <a:t>applications</a:t>
            </a:r>
            <a:r>
              <a:rPr sz="1450" spc="-55" dirty="0">
                <a:latin typeface="Trebuchet MS"/>
                <a:cs typeface="Trebuchet MS"/>
              </a:rPr>
              <a:t> </a:t>
            </a:r>
            <a:r>
              <a:rPr sz="1450" spc="55" dirty="0">
                <a:latin typeface="Trebuchet MS"/>
                <a:cs typeface="Trebuchet MS"/>
              </a:rPr>
              <a:t>and </a:t>
            </a:r>
            <a:r>
              <a:rPr sz="1450" spc="-425" dirty="0">
                <a:latin typeface="Trebuchet MS"/>
                <a:cs typeface="Trebuchet MS"/>
              </a:rPr>
              <a:t> </a:t>
            </a:r>
            <a:r>
              <a:rPr sz="1450" spc="40" dirty="0">
                <a:latin typeface="Trebuchet MS"/>
                <a:cs typeface="Trebuchet MS"/>
              </a:rPr>
              <a:t>services</a:t>
            </a:r>
            <a:r>
              <a:rPr sz="1450" spc="-65" dirty="0">
                <a:latin typeface="Trebuchet MS"/>
                <a:cs typeface="Trebuchet MS"/>
              </a:rPr>
              <a:t> </a:t>
            </a:r>
            <a:r>
              <a:rPr sz="1450" spc="-35" dirty="0">
                <a:latin typeface="Trebuchet MS"/>
                <a:cs typeface="Trebuchet MS"/>
              </a:rPr>
              <a:t>at</a:t>
            </a:r>
            <a:r>
              <a:rPr sz="1450" spc="-60" dirty="0">
                <a:latin typeface="Trebuchet MS"/>
                <a:cs typeface="Trebuchet MS"/>
              </a:rPr>
              <a:t> </a:t>
            </a:r>
            <a:r>
              <a:rPr sz="1450" spc="40" dirty="0">
                <a:latin typeface="Trebuchet MS"/>
                <a:cs typeface="Trebuchet MS"/>
              </a:rPr>
              <a:t>high</a:t>
            </a:r>
            <a:r>
              <a:rPr sz="1450" spc="-105" dirty="0">
                <a:latin typeface="Trebuchet MS"/>
                <a:cs typeface="Trebuchet MS"/>
              </a:rPr>
              <a:t> </a:t>
            </a:r>
            <a:r>
              <a:rPr sz="1450" spc="-20" dirty="0">
                <a:latin typeface="Trebuchet MS"/>
                <a:cs typeface="Trebuchet MS"/>
              </a:rPr>
              <a:t>velocity:</a:t>
            </a:r>
            <a:r>
              <a:rPr sz="1450" spc="-65" dirty="0">
                <a:latin typeface="Trebuchet MS"/>
                <a:cs typeface="Trebuchet MS"/>
              </a:rPr>
              <a:t> </a:t>
            </a:r>
            <a:r>
              <a:rPr sz="1450" spc="35" dirty="0">
                <a:latin typeface="Trebuchet MS"/>
                <a:cs typeface="Trebuchet MS"/>
              </a:rPr>
              <a:t>evolving</a:t>
            </a:r>
            <a:r>
              <a:rPr sz="1450" spc="-60" dirty="0">
                <a:latin typeface="Trebuchet MS"/>
                <a:cs typeface="Trebuchet MS"/>
              </a:rPr>
              <a:t> </a:t>
            </a:r>
            <a:r>
              <a:rPr sz="1450" spc="55" dirty="0">
                <a:latin typeface="Trebuchet MS"/>
                <a:cs typeface="Trebuchet MS"/>
              </a:rPr>
              <a:t>and</a:t>
            </a:r>
            <a:r>
              <a:rPr sz="1450" spc="-65" dirty="0">
                <a:latin typeface="Trebuchet MS"/>
                <a:cs typeface="Trebuchet MS"/>
              </a:rPr>
              <a:t> </a:t>
            </a:r>
            <a:r>
              <a:rPr sz="1450" spc="30" dirty="0">
                <a:latin typeface="Trebuchet MS"/>
                <a:cs typeface="Trebuchet MS"/>
              </a:rPr>
              <a:t>improving</a:t>
            </a:r>
            <a:r>
              <a:rPr sz="1450" spc="-60" dirty="0">
                <a:latin typeface="Trebuchet MS"/>
                <a:cs typeface="Trebuchet MS"/>
              </a:rPr>
              <a:t> </a:t>
            </a:r>
            <a:r>
              <a:rPr sz="1450" spc="40" dirty="0">
                <a:latin typeface="Trebuchet MS"/>
                <a:cs typeface="Trebuchet MS"/>
              </a:rPr>
              <a:t>products</a:t>
            </a:r>
            <a:r>
              <a:rPr sz="1450" spc="-65" dirty="0">
                <a:latin typeface="Trebuchet MS"/>
                <a:cs typeface="Trebuchet MS"/>
              </a:rPr>
              <a:t> </a:t>
            </a:r>
            <a:r>
              <a:rPr sz="1450" spc="-35" dirty="0">
                <a:latin typeface="Trebuchet MS"/>
                <a:cs typeface="Trebuchet MS"/>
              </a:rPr>
              <a:t>at</a:t>
            </a:r>
            <a:r>
              <a:rPr sz="1450" spc="-60" dirty="0">
                <a:latin typeface="Trebuchet MS"/>
                <a:cs typeface="Trebuchet MS"/>
              </a:rPr>
              <a:t> </a:t>
            </a:r>
            <a:r>
              <a:rPr sz="1450" spc="25" dirty="0">
                <a:latin typeface="Trebuchet MS"/>
                <a:cs typeface="Trebuchet MS"/>
              </a:rPr>
              <a:t>a</a:t>
            </a:r>
            <a:r>
              <a:rPr sz="1450" spc="-65" dirty="0">
                <a:latin typeface="Trebuchet MS"/>
                <a:cs typeface="Trebuchet MS"/>
              </a:rPr>
              <a:t> </a:t>
            </a:r>
            <a:r>
              <a:rPr sz="1450" spc="-5" dirty="0">
                <a:latin typeface="Trebuchet MS"/>
                <a:cs typeface="Trebuchet MS"/>
              </a:rPr>
              <a:t>faster</a:t>
            </a:r>
            <a:r>
              <a:rPr sz="1450" spc="-95" dirty="0">
                <a:latin typeface="Trebuchet MS"/>
                <a:cs typeface="Trebuchet MS"/>
              </a:rPr>
              <a:t> </a:t>
            </a:r>
            <a:r>
              <a:rPr sz="1450" spc="60" dirty="0">
                <a:latin typeface="Trebuchet MS"/>
                <a:cs typeface="Trebuchet MS"/>
              </a:rPr>
              <a:t>pace</a:t>
            </a:r>
            <a:r>
              <a:rPr sz="1450" spc="-65" dirty="0">
                <a:latin typeface="Trebuchet MS"/>
                <a:cs typeface="Trebuchet MS"/>
              </a:rPr>
              <a:t> </a:t>
            </a:r>
            <a:r>
              <a:rPr sz="1450" spc="10" dirty="0">
                <a:latin typeface="Trebuchet MS"/>
                <a:cs typeface="Trebuchet MS"/>
              </a:rPr>
              <a:t>than</a:t>
            </a:r>
            <a:r>
              <a:rPr sz="1450" spc="-60" dirty="0">
                <a:latin typeface="Trebuchet MS"/>
                <a:cs typeface="Trebuchet MS"/>
              </a:rPr>
              <a:t> </a:t>
            </a:r>
            <a:r>
              <a:rPr sz="1450" spc="20" dirty="0">
                <a:latin typeface="Trebuchet MS"/>
                <a:cs typeface="Trebuchet MS"/>
              </a:rPr>
              <a:t>organizations</a:t>
            </a:r>
            <a:r>
              <a:rPr sz="1450" spc="-65" dirty="0">
                <a:latin typeface="Trebuchet MS"/>
                <a:cs typeface="Trebuchet MS"/>
              </a:rPr>
              <a:t> </a:t>
            </a:r>
            <a:r>
              <a:rPr sz="1450" spc="60" dirty="0">
                <a:latin typeface="Trebuchet MS"/>
                <a:cs typeface="Trebuchet MS"/>
              </a:rPr>
              <a:t>using</a:t>
            </a:r>
            <a:r>
              <a:rPr sz="1450" spc="-60" dirty="0">
                <a:latin typeface="Trebuchet MS"/>
                <a:cs typeface="Trebuchet MS"/>
              </a:rPr>
              <a:t> </a:t>
            </a:r>
            <a:r>
              <a:rPr sz="1450" spc="-20" dirty="0">
                <a:latin typeface="Trebuchet MS"/>
                <a:cs typeface="Trebuchet MS"/>
              </a:rPr>
              <a:t>traditional</a:t>
            </a:r>
            <a:r>
              <a:rPr sz="1450" spc="-110" dirty="0">
                <a:latin typeface="Trebuchet MS"/>
                <a:cs typeface="Trebuchet MS"/>
              </a:rPr>
              <a:t> </a:t>
            </a:r>
            <a:r>
              <a:rPr sz="1450" spc="15" dirty="0">
                <a:latin typeface="Trebuchet MS"/>
                <a:cs typeface="Trebuchet MS"/>
              </a:rPr>
              <a:t>software</a:t>
            </a:r>
            <a:r>
              <a:rPr sz="1450" spc="-60" dirty="0">
                <a:latin typeface="Trebuchet MS"/>
                <a:cs typeface="Trebuchet MS"/>
              </a:rPr>
              <a:t> </a:t>
            </a:r>
            <a:r>
              <a:rPr sz="1450" spc="45" dirty="0">
                <a:latin typeface="Trebuchet MS"/>
                <a:cs typeface="Trebuchet MS"/>
              </a:rPr>
              <a:t>development</a:t>
            </a:r>
            <a:r>
              <a:rPr sz="1450" spc="-65" dirty="0">
                <a:latin typeface="Trebuchet MS"/>
                <a:cs typeface="Trebuchet MS"/>
              </a:rPr>
              <a:t> </a:t>
            </a:r>
            <a:r>
              <a:rPr sz="1450" spc="55" dirty="0">
                <a:latin typeface="Trebuchet MS"/>
                <a:cs typeface="Trebuchet MS"/>
              </a:rPr>
              <a:t>and </a:t>
            </a:r>
            <a:r>
              <a:rPr sz="1450" spc="-425" dirty="0">
                <a:latin typeface="Trebuchet MS"/>
                <a:cs typeface="Trebuchet MS"/>
              </a:rPr>
              <a:t> </a:t>
            </a:r>
            <a:r>
              <a:rPr sz="1450" spc="-5" dirty="0">
                <a:latin typeface="Trebuchet MS"/>
                <a:cs typeface="Trebuchet MS"/>
              </a:rPr>
              <a:t>infrastructure</a:t>
            </a:r>
            <a:r>
              <a:rPr sz="1450" spc="-65" dirty="0">
                <a:latin typeface="Trebuchet MS"/>
                <a:cs typeface="Trebuchet MS"/>
              </a:rPr>
              <a:t> </a:t>
            </a:r>
            <a:r>
              <a:rPr sz="1450" spc="60" dirty="0">
                <a:latin typeface="Trebuchet MS"/>
                <a:cs typeface="Trebuchet MS"/>
              </a:rPr>
              <a:t>management</a:t>
            </a:r>
            <a:r>
              <a:rPr sz="1450" spc="-60" dirty="0">
                <a:latin typeface="Trebuchet MS"/>
                <a:cs typeface="Trebuchet MS"/>
              </a:rPr>
              <a:t> </a:t>
            </a:r>
            <a:r>
              <a:rPr sz="1450" spc="35" dirty="0">
                <a:latin typeface="Trebuchet MS"/>
                <a:cs typeface="Trebuchet MS"/>
              </a:rPr>
              <a:t>processes.</a:t>
            </a:r>
            <a:r>
              <a:rPr sz="1450" spc="-105" dirty="0">
                <a:latin typeface="Trebuchet MS"/>
                <a:cs typeface="Trebuchet MS"/>
              </a:rPr>
              <a:t> </a:t>
            </a:r>
            <a:r>
              <a:rPr sz="1450" spc="25" dirty="0">
                <a:latin typeface="Trebuchet MS"/>
                <a:cs typeface="Trebuchet MS"/>
              </a:rPr>
              <a:t>This</a:t>
            </a:r>
            <a:r>
              <a:rPr sz="1450" spc="-60" dirty="0">
                <a:latin typeface="Trebuchet MS"/>
                <a:cs typeface="Trebuchet MS"/>
              </a:rPr>
              <a:t> </a:t>
            </a:r>
            <a:r>
              <a:rPr sz="1450" spc="80" dirty="0">
                <a:latin typeface="Trebuchet MS"/>
                <a:cs typeface="Trebuchet MS"/>
              </a:rPr>
              <a:t>speed</a:t>
            </a:r>
            <a:r>
              <a:rPr sz="1450" spc="-65" dirty="0">
                <a:latin typeface="Trebuchet MS"/>
                <a:cs typeface="Trebuchet MS"/>
              </a:rPr>
              <a:t> </a:t>
            </a:r>
            <a:r>
              <a:rPr sz="1450" spc="50" dirty="0">
                <a:latin typeface="Trebuchet MS"/>
                <a:cs typeface="Trebuchet MS"/>
              </a:rPr>
              <a:t>enables</a:t>
            </a:r>
            <a:r>
              <a:rPr sz="1450" spc="-60" dirty="0">
                <a:latin typeface="Trebuchet MS"/>
                <a:cs typeface="Trebuchet MS"/>
              </a:rPr>
              <a:t> </a:t>
            </a:r>
            <a:r>
              <a:rPr sz="1450" spc="20" dirty="0">
                <a:latin typeface="Trebuchet MS"/>
                <a:cs typeface="Trebuchet MS"/>
              </a:rPr>
              <a:t>organizations</a:t>
            </a:r>
            <a:r>
              <a:rPr sz="1450" spc="-60" dirty="0">
                <a:latin typeface="Trebuchet MS"/>
                <a:cs typeface="Trebuchet MS"/>
              </a:rPr>
              <a:t> </a:t>
            </a:r>
            <a:r>
              <a:rPr sz="1450" spc="-10" dirty="0">
                <a:latin typeface="Trebuchet MS"/>
                <a:cs typeface="Trebuchet MS"/>
              </a:rPr>
              <a:t>to</a:t>
            </a:r>
            <a:r>
              <a:rPr sz="1450" spc="-65" dirty="0">
                <a:latin typeface="Trebuchet MS"/>
                <a:cs typeface="Trebuchet MS"/>
              </a:rPr>
              <a:t> </a:t>
            </a:r>
            <a:r>
              <a:rPr sz="1450" spc="-10" dirty="0">
                <a:latin typeface="Trebuchet MS"/>
                <a:cs typeface="Trebuchet MS"/>
              </a:rPr>
              <a:t>better</a:t>
            </a:r>
            <a:r>
              <a:rPr sz="1450" spc="-95" dirty="0">
                <a:latin typeface="Trebuchet MS"/>
                <a:cs typeface="Trebuchet MS"/>
              </a:rPr>
              <a:t> </a:t>
            </a:r>
            <a:r>
              <a:rPr sz="1450" spc="40" dirty="0">
                <a:latin typeface="Trebuchet MS"/>
                <a:cs typeface="Trebuchet MS"/>
              </a:rPr>
              <a:t>serve</a:t>
            </a:r>
            <a:r>
              <a:rPr sz="1450" spc="-65" dirty="0">
                <a:latin typeface="Trebuchet MS"/>
                <a:cs typeface="Trebuchet MS"/>
              </a:rPr>
              <a:t> </a:t>
            </a:r>
            <a:r>
              <a:rPr sz="1450" spc="-30" dirty="0">
                <a:latin typeface="Trebuchet MS"/>
                <a:cs typeface="Trebuchet MS"/>
              </a:rPr>
              <a:t>their</a:t>
            </a:r>
            <a:r>
              <a:rPr sz="1450" spc="-95" dirty="0">
                <a:latin typeface="Trebuchet MS"/>
                <a:cs typeface="Trebuchet MS"/>
              </a:rPr>
              <a:t> </a:t>
            </a:r>
            <a:r>
              <a:rPr sz="1450" spc="50" dirty="0">
                <a:latin typeface="Trebuchet MS"/>
                <a:cs typeface="Trebuchet MS"/>
              </a:rPr>
              <a:t>customers</a:t>
            </a:r>
            <a:r>
              <a:rPr sz="1450" spc="-65" dirty="0">
                <a:latin typeface="Trebuchet MS"/>
                <a:cs typeface="Trebuchet MS"/>
              </a:rPr>
              <a:t> </a:t>
            </a:r>
            <a:r>
              <a:rPr sz="1450" spc="55" dirty="0">
                <a:latin typeface="Trebuchet MS"/>
                <a:cs typeface="Trebuchet MS"/>
              </a:rPr>
              <a:t>and</a:t>
            </a:r>
            <a:r>
              <a:rPr sz="1450" spc="-60" dirty="0">
                <a:latin typeface="Trebuchet MS"/>
                <a:cs typeface="Trebuchet MS"/>
              </a:rPr>
              <a:t> </a:t>
            </a:r>
            <a:r>
              <a:rPr sz="1450" spc="50" dirty="0">
                <a:latin typeface="Trebuchet MS"/>
                <a:cs typeface="Trebuchet MS"/>
              </a:rPr>
              <a:t>compete</a:t>
            </a:r>
            <a:r>
              <a:rPr sz="1450" spc="-60" dirty="0">
                <a:latin typeface="Trebuchet MS"/>
                <a:cs typeface="Trebuchet MS"/>
              </a:rPr>
              <a:t> </a:t>
            </a:r>
            <a:r>
              <a:rPr sz="1450" spc="45" dirty="0">
                <a:latin typeface="Trebuchet MS"/>
                <a:cs typeface="Trebuchet MS"/>
              </a:rPr>
              <a:t>more</a:t>
            </a:r>
            <a:r>
              <a:rPr sz="1450" spc="-65" dirty="0">
                <a:latin typeface="Trebuchet MS"/>
                <a:cs typeface="Trebuchet MS"/>
              </a:rPr>
              <a:t> </a:t>
            </a:r>
            <a:r>
              <a:rPr sz="1450" spc="-5" dirty="0">
                <a:latin typeface="Trebuchet MS"/>
                <a:cs typeface="Trebuchet MS"/>
              </a:rPr>
              <a:t>eﬀectively</a:t>
            </a:r>
            <a:r>
              <a:rPr sz="1450" spc="-95" dirty="0">
                <a:latin typeface="Trebuchet MS"/>
                <a:cs typeface="Trebuchet MS"/>
              </a:rPr>
              <a:t> </a:t>
            </a:r>
            <a:r>
              <a:rPr sz="1450" spc="-25" dirty="0">
                <a:latin typeface="Trebuchet MS"/>
                <a:cs typeface="Trebuchet MS"/>
              </a:rPr>
              <a:t>in </a:t>
            </a:r>
            <a:r>
              <a:rPr sz="1450" spc="-425" dirty="0">
                <a:latin typeface="Trebuchet MS"/>
                <a:cs typeface="Trebuchet MS"/>
              </a:rPr>
              <a:t> </a:t>
            </a:r>
            <a:r>
              <a:rPr sz="1450" spc="5" dirty="0">
                <a:latin typeface="Trebuchet MS"/>
                <a:cs typeface="Trebuchet MS"/>
              </a:rPr>
              <a:t>the</a:t>
            </a:r>
            <a:r>
              <a:rPr sz="1450" spc="-75" dirty="0">
                <a:latin typeface="Trebuchet MS"/>
                <a:cs typeface="Trebuchet MS"/>
              </a:rPr>
              <a:t> </a:t>
            </a:r>
            <a:r>
              <a:rPr sz="1450" spc="-30" dirty="0">
                <a:latin typeface="Trebuchet MS"/>
                <a:cs typeface="Trebuchet MS"/>
              </a:rPr>
              <a:t>market.</a:t>
            </a:r>
            <a:endParaRPr sz="1450">
              <a:latin typeface="Trebuchet MS"/>
              <a:cs typeface="Trebuchet MS"/>
            </a:endParaRPr>
          </a:p>
        </p:txBody>
      </p:sp>
      <p:pic>
        <p:nvPicPr>
          <p:cNvPr id="6" name="object 6"/>
          <p:cNvPicPr/>
          <p:nvPr/>
        </p:nvPicPr>
        <p:blipFill>
          <a:blip r:embed="rId2" cstate="print"/>
          <a:stretch>
            <a:fillRect/>
          </a:stretch>
        </p:blipFill>
        <p:spPr>
          <a:xfrm>
            <a:off x="216499" y="2654887"/>
            <a:ext cx="11546250" cy="311543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1043631" y="809898"/>
            <a:ext cx="9942716" cy="1554480"/>
          </a:xfrm>
          <a:prstGeom prst="rect">
            <a:avLst/>
          </a:prstGeom>
        </p:spPr>
        <p:txBody>
          <a:bodyPr vert="horz" lIns="91440" tIns="45720" rIns="91440" bIns="45720" rtlCol="0" anchor="ctr">
            <a:normAutofit/>
          </a:bodyPr>
          <a:lstStyle/>
          <a:p>
            <a:pPr marL="12700" algn="l" rtl="0">
              <a:lnSpc>
                <a:spcPct val="90000"/>
              </a:lnSpc>
              <a:spcBef>
                <a:spcPct val="0"/>
              </a:spcBef>
            </a:pPr>
            <a:r>
              <a:rPr lang="en-US" sz="4800" kern="1200" spc="145">
                <a:solidFill>
                  <a:schemeClr val="tx1"/>
                </a:solidFill>
                <a:latin typeface="+mj-lt"/>
                <a:ea typeface="+mj-ea"/>
                <a:cs typeface="+mj-cs"/>
              </a:rPr>
              <a:t>Ben</a:t>
            </a:r>
            <a:r>
              <a:rPr lang="en-US" sz="4800" kern="1200" spc="125">
                <a:solidFill>
                  <a:schemeClr val="tx1"/>
                </a:solidFill>
                <a:latin typeface="+mj-lt"/>
                <a:ea typeface="+mj-ea"/>
                <a:cs typeface="+mj-cs"/>
              </a:rPr>
              <a:t>e</a:t>
            </a:r>
            <a:r>
              <a:rPr lang="en-US" sz="4800" kern="1200" spc="-5">
                <a:solidFill>
                  <a:schemeClr val="tx1"/>
                </a:solidFill>
                <a:latin typeface="+mj-lt"/>
                <a:ea typeface="+mj-ea"/>
                <a:cs typeface="+mj-cs"/>
              </a:rPr>
              <a:t>ﬁts</a:t>
            </a:r>
            <a:r>
              <a:rPr lang="en-US" sz="4800" kern="1200" spc="-250">
                <a:solidFill>
                  <a:schemeClr val="tx1"/>
                </a:solidFill>
                <a:latin typeface="+mj-lt"/>
                <a:ea typeface="+mj-ea"/>
                <a:cs typeface="+mj-cs"/>
              </a:rPr>
              <a:t> </a:t>
            </a:r>
            <a:r>
              <a:rPr lang="en-US" sz="4800" kern="1200" spc="140">
                <a:solidFill>
                  <a:schemeClr val="tx1"/>
                </a:solidFill>
                <a:latin typeface="+mj-lt"/>
                <a:ea typeface="+mj-ea"/>
                <a:cs typeface="+mj-cs"/>
              </a:rPr>
              <a:t>o</a:t>
            </a:r>
            <a:r>
              <a:rPr lang="en-US" sz="4800" kern="1200">
                <a:solidFill>
                  <a:schemeClr val="tx1"/>
                </a:solidFill>
                <a:latin typeface="+mj-lt"/>
                <a:ea typeface="+mj-ea"/>
                <a:cs typeface="+mj-cs"/>
              </a:rPr>
              <a:t>f</a:t>
            </a:r>
            <a:r>
              <a:rPr lang="en-US" sz="4800" kern="1200" spc="-330">
                <a:solidFill>
                  <a:schemeClr val="tx1"/>
                </a:solidFill>
                <a:latin typeface="+mj-lt"/>
                <a:ea typeface="+mj-ea"/>
                <a:cs typeface="+mj-cs"/>
              </a:rPr>
              <a:t> </a:t>
            </a:r>
            <a:r>
              <a:rPr lang="en-US" sz="4800" kern="1200" spc="204">
                <a:solidFill>
                  <a:schemeClr val="tx1"/>
                </a:solidFill>
                <a:latin typeface="+mj-lt"/>
                <a:ea typeface="+mj-ea"/>
                <a:cs typeface="+mj-cs"/>
              </a:rPr>
              <a:t>D</a:t>
            </a:r>
            <a:r>
              <a:rPr lang="en-US" sz="4800" kern="1200" spc="120">
                <a:solidFill>
                  <a:schemeClr val="tx1"/>
                </a:solidFill>
                <a:latin typeface="+mj-lt"/>
                <a:ea typeface="+mj-ea"/>
                <a:cs typeface="+mj-cs"/>
              </a:rPr>
              <a:t>e</a:t>
            </a:r>
            <a:r>
              <a:rPr lang="en-US" sz="4800" kern="1200" spc="125">
                <a:solidFill>
                  <a:schemeClr val="tx1"/>
                </a:solidFill>
                <a:latin typeface="+mj-lt"/>
                <a:ea typeface="+mj-ea"/>
                <a:cs typeface="+mj-cs"/>
              </a:rPr>
              <a:t>v</a:t>
            </a:r>
            <a:r>
              <a:rPr lang="en-US" sz="4800" kern="1200" spc="150">
                <a:solidFill>
                  <a:schemeClr val="tx1"/>
                </a:solidFill>
                <a:latin typeface="+mj-lt"/>
                <a:ea typeface="+mj-ea"/>
                <a:cs typeface="+mj-cs"/>
              </a:rPr>
              <a:t>O</a:t>
            </a:r>
            <a:r>
              <a:rPr lang="en-US" sz="4800" kern="1200" spc="225">
                <a:solidFill>
                  <a:schemeClr val="tx1"/>
                </a:solidFill>
                <a:latin typeface="+mj-lt"/>
                <a:ea typeface="+mj-ea"/>
                <a:cs typeface="+mj-cs"/>
              </a:rPr>
              <a:t>ps</a:t>
            </a:r>
          </a:p>
        </p:txBody>
      </p:sp>
      <p:sp>
        <p:nvSpPr>
          <p:cNvPr id="3" name="object 3"/>
          <p:cNvSpPr txBox="1"/>
          <p:nvPr/>
        </p:nvSpPr>
        <p:spPr>
          <a:xfrm>
            <a:off x="685800" y="2819400"/>
            <a:ext cx="10820400" cy="3505200"/>
          </a:xfrm>
          <a:prstGeom prst="rect">
            <a:avLst/>
          </a:prstGeom>
        </p:spPr>
        <p:txBody>
          <a:bodyPr vert="horz" lIns="91440" tIns="45720" rIns="91440" bIns="45720" rtlCol="0" anchor="ctr">
            <a:normAutofit/>
          </a:bodyPr>
          <a:lstStyle/>
          <a:p>
            <a:pPr marL="12700" marR="320040" indent="-228600">
              <a:lnSpc>
                <a:spcPct val="90000"/>
              </a:lnSpc>
              <a:spcBef>
                <a:spcPts val="100"/>
              </a:spcBef>
              <a:buFont typeface="Arial" panose="020B0604020202020204" pitchFamily="34" charset="0"/>
              <a:buChar char="•"/>
            </a:pPr>
            <a:r>
              <a:rPr lang="en-US" sz="1100" b="1" spc="60" dirty="0"/>
              <a:t>Speed</a:t>
            </a:r>
            <a:r>
              <a:rPr lang="en-US" sz="1100" b="1" spc="-55" dirty="0"/>
              <a:t> </a:t>
            </a:r>
            <a:r>
              <a:rPr lang="en-US" sz="1100" spc="-215" dirty="0"/>
              <a:t>:</a:t>
            </a:r>
            <a:r>
              <a:rPr lang="en-US" sz="1100" spc="-195" dirty="0"/>
              <a:t>  </a:t>
            </a:r>
            <a:r>
              <a:rPr lang="en-US" sz="1100" spc="75" dirty="0"/>
              <a:t>Move</a:t>
            </a:r>
            <a:r>
              <a:rPr lang="en-US" sz="1100" spc="-55" dirty="0"/>
              <a:t> </a:t>
            </a:r>
            <a:r>
              <a:rPr lang="en-US" sz="1100" spc="-30" dirty="0"/>
              <a:t>at</a:t>
            </a:r>
            <a:r>
              <a:rPr lang="en-US" sz="1100" spc="-55" dirty="0"/>
              <a:t> </a:t>
            </a:r>
            <a:r>
              <a:rPr lang="en-US" sz="1100" spc="35" dirty="0"/>
              <a:t>high</a:t>
            </a:r>
            <a:r>
              <a:rPr lang="en-US" sz="1100" spc="-90" dirty="0"/>
              <a:t> </a:t>
            </a:r>
            <a:r>
              <a:rPr lang="en-US" sz="1100" spc="10" dirty="0"/>
              <a:t>velocity</a:t>
            </a:r>
            <a:r>
              <a:rPr lang="en-US" sz="1100" spc="-85" dirty="0"/>
              <a:t> </a:t>
            </a:r>
            <a:r>
              <a:rPr lang="en-US" sz="1100" spc="80" dirty="0"/>
              <a:t>so</a:t>
            </a:r>
            <a:r>
              <a:rPr lang="en-US" sz="1100" spc="-85" dirty="0"/>
              <a:t> </a:t>
            </a:r>
            <a:r>
              <a:rPr lang="en-US" sz="1100" spc="50" dirty="0"/>
              <a:t>you</a:t>
            </a:r>
            <a:r>
              <a:rPr lang="en-US" sz="1100" spc="-55" dirty="0"/>
              <a:t> </a:t>
            </a:r>
            <a:r>
              <a:rPr lang="en-US" sz="1100" spc="40" dirty="0"/>
              <a:t>can</a:t>
            </a:r>
            <a:r>
              <a:rPr lang="en-US" sz="1100" spc="-55" dirty="0"/>
              <a:t> </a:t>
            </a:r>
            <a:r>
              <a:rPr lang="en-US" sz="1100" spc="5" dirty="0"/>
              <a:t>innovate</a:t>
            </a:r>
            <a:r>
              <a:rPr lang="en-US" sz="1100" spc="-55" dirty="0"/>
              <a:t> </a:t>
            </a:r>
            <a:r>
              <a:rPr lang="en-US" sz="1100" spc="-15" dirty="0"/>
              <a:t>for</a:t>
            </a:r>
            <a:r>
              <a:rPr lang="en-US" sz="1100" spc="-80" dirty="0"/>
              <a:t> </a:t>
            </a:r>
            <a:r>
              <a:rPr lang="en-US" sz="1100" spc="40" dirty="0"/>
              <a:t>customers</a:t>
            </a:r>
            <a:r>
              <a:rPr lang="en-US" sz="1100" spc="-55" dirty="0"/>
              <a:t> </a:t>
            </a:r>
            <a:r>
              <a:rPr lang="en-US" sz="1100" spc="-45" dirty="0"/>
              <a:t>faster,</a:t>
            </a:r>
            <a:r>
              <a:rPr lang="en-US" sz="1100" spc="-55" dirty="0"/>
              <a:t> </a:t>
            </a:r>
            <a:r>
              <a:rPr lang="en-US" sz="1100" spc="20" dirty="0"/>
              <a:t>adapt</a:t>
            </a:r>
            <a:r>
              <a:rPr lang="en-US" sz="1100" spc="-55" dirty="0"/>
              <a:t> </a:t>
            </a:r>
            <a:r>
              <a:rPr lang="en-US" sz="1100" spc="-10" dirty="0"/>
              <a:t>to</a:t>
            </a:r>
            <a:r>
              <a:rPr lang="en-US" sz="1100" spc="-55" dirty="0"/>
              <a:t> </a:t>
            </a:r>
            <a:r>
              <a:rPr lang="en-US" sz="1100" spc="50" dirty="0"/>
              <a:t>changing</a:t>
            </a:r>
            <a:r>
              <a:rPr lang="en-US" sz="1100" spc="-55" dirty="0"/>
              <a:t> </a:t>
            </a:r>
            <a:r>
              <a:rPr lang="en-US" sz="1100" spc="20" dirty="0"/>
              <a:t>markets</a:t>
            </a:r>
            <a:r>
              <a:rPr lang="en-US" sz="1100" spc="-55" dirty="0"/>
              <a:t> </a:t>
            </a:r>
            <a:r>
              <a:rPr lang="en-US" sz="1100" spc="-50" dirty="0"/>
              <a:t>better,</a:t>
            </a:r>
            <a:r>
              <a:rPr lang="en-US" sz="1100" spc="-55" dirty="0"/>
              <a:t> </a:t>
            </a:r>
            <a:r>
              <a:rPr lang="en-US" sz="1100" spc="45" dirty="0"/>
              <a:t>and</a:t>
            </a:r>
            <a:r>
              <a:rPr lang="en-US" sz="1100" spc="-55" dirty="0"/>
              <a:t> </a:t>
            </a:r>
            <a:r>
              <a:rPr lang="en-US" sz="1100" spc="50" dirty="0"/>
              <a:t>grow</a:t>
            </a:r>
            <a:r>
              <a:rPr lang="en-US" sz="1100" spc="-85" dirty="0"/>
              <a:t> </a:t>
            </a:r>
            <a:r>
              <a:rPr lang="en-US" sz="1100" spc="40" dirty="0"/>
              <a:t>more</a:t>
            </a:r>
            <a:r>
              <a:rPr lang="en-US" sz="1100" spc="-55" dirty="0"/>
              <a:t> </a:t>
            </a:r>
            <a:r>
              <a:rPr lang="en-US" sz="1100" spc="-25" dirty="0"/>
              <a:t>eﬃcient</a:t>
            </a:r>
            <a:r>
              <a:rPr lang="en-US" sz="1100" spc="-55" dirty="0"/>
              <a:t> </a:t>
            </a:r>
            <a:r>
              <a:rPr lang="en-US" sz="1100" spc="-30" dirty="0"/>
              <a:t>at</a:t>
            </a:r>
            <a:r>
              <a:rPr lang="en-US" sz="1100" spc="-55" dirty="0"/>
              <a:t> </a:t>
            </a:r>
            <a:r>
              <a:rPr lang="en-US" sz="1100" spc="15" dirty="0"/>
              <a:t>driving </a:t>
            </a:r>
            <a:r>
              <a:rPr lang="en-US" sz="1100" spc="20" dirty="0"/>
              <a:t> </a:t>
            </a:r>
            <a:r>
              <a:rPr lang="en-US" sz="1100" spc="50" dirty="0"/>
              <a:t>business</a:t>
            </a:r>
            <a:r>
              <a:rPr lang="en-US" sz="1100" spc="-50" dirty="0"/>
              <a:t> </a:t>
            </a:r>
            <a:r>
              <a:rPr lang="en-US" sz="1100" spc="-15" dirty="0"/>
              <a:t>results.</a:t>
            </a:r>
            <a:r>
              <a:rPr lang="en-US" sz="1100" spc="-80" dirty="0"/>
              <a:t> </a:t>
            </a:r>
            <a:r>
              <a:rPr lang="en-US" sz="1100" spc="40" dirty="0"/>
              <a:t>The</a:t>
            </a:r>
            <a:r>
              <a:rPr lang="en-US" sz="1100" spc="-45" dirty="0"/>
              <a:t> </a:t>
            </a:r>
            <a:r>
              <a:rPr lang="en-US" sz="1100" spc="75" dirty="0"/>
              <a:t>DevOps</a:t>
            </a:r>
            <a:r>
              <a:rPr lang="en-US" sz="1100" spc="-45" dirty="0"/>
              <a:t> </a:t>
            </a:r>
            <a:r>
              <a:rPr lang="en-US" sz="1100" spc="55" dirty="0"/>
              <a:t>model</a:t>
            </a:r>
            <a:r>
              <a:rPr lang="en-US" sz="1100" spc="-85" dirty="0"/>
              <a:t> </a:t>
            </a:r>
            <a:r>
              <a:rPr lang="en-US" sz="1100" spc="40" dirty="0"/>
              <a:t>enables</a:t>
            </a:r>
            <a:r>
              <a:rPr lang="en-US" sz="1100" spc="-75" dirty="0"/>
              <a:t> </a:t>
            </a:r>
            <a:r>
              <a:rPr lang="en-US" sz="1100" spc="25" dirty="0"/>
              <a:t>your</a:t>
            </a:r>
            <a:r>
              <a:rPr lang="en-US" sz="1100" spc="-75" dirty="0"/>
              <a:t> </a:t>
            </a:r>
            <a:r>
              <a:rPr lang="en-US" sz="1100" spc="35" dirty="0"/>
              <a:t>developers</a:t>
            </a:r>
            <a:r>
              <a:rPr lang="en-US" sz="1100" spc="-45" dirty="0"/>
              <a:t> </a:t>
            </a:r>
            <a:r>
              <a:rPr lang="en-US" sz="1100" spc="45" dirty="0"/>
              <a:t>and</a:t>
            </a:r>
            <a:r>
              <a:rPr lang="en-US" sz="1100" spc="-45" dirty="0"/>
              <a:t> </a:t>
            </a:r>
            <a:r>
              <a:rPr lang="en-US" sz="1100" spc="20" dirty="0"/>
              <a:t>operations</a:t>
            </a:r>
            <a:r>
              <a:rPr lang="en-US" sz="1100" spc="-45" dirty="0"/>
              <a:t> </a:t>
            </a:r>
            <a:r>
              <a:rPr lang="en-US" sz="1100" spc="35" dirty="0"/>
              <a:t>teams</a:t>
            </a:r>
            <a:r>
              <a:rPr lang="en-US" sz="1100" spc="-45" dirty="0"/>
              <a:t> </a:t>
            </a:r>
            <a:r>
              <a:rPr lang="en-US" sz="1100" spc="-10" dirty="0"/>
              <a:t>to</a:t>
            </a:r>
            <a:r>
              <a:rPr lang="en-US" sz="1100" spc="-45" dirty="0"/>
              <a:t> </a:t>
            </a:r>
            <a:r>
              <a:rPr lang="en-US" sz="1100" spc="20" dirty="0"/>
              <a:t>achieve</a:t>
            </a:r>
            <a:r>
              <a:rPr lang="en-US" sz="1100" spc="-50" dirty="0"/>
              <a:t> </a:t>
            </a:r>
            <a:r>
              <a:rPr lang="en-US" sz="1100" spc="30" dirty="0"/>
              <a:t>these</a:t>
            </a:r>
            <a:r>
              <a:rPr lang="en-US" sz="1100" spc="-45" dirty="0"/>
              <a:t> </a:t>
            </a:r>
            <a:r>
              <a:rPr lang="en-US" sz="1100" spc="-15" dirty="0"/>
              <a:t>results.</a:t>
            </a:r>
            <a:r>
              <a:rPr lang="en-US" sz="1100" spc="-45" dirty="0"/>
              <a:t> </a:t>
            </a:r>
            <a:r>
              <a:rPr lang="en-US" sz="1100" spc="20" dirty="0"/>
              <a:t>For</a:t>
            </a:r>
            <a:r>
              <a:rPr lang="en-US" sz="1100" spc="-70" dirty="0"/>
              <a:t> </a:t>
            </a:r>
            <a:r>
              <a:rPr lang="en-US" sz="1100" spc="5" dirty="0"/>
              <a:t>example,</a:t>
            </a:r>
            <a:r>
              <a:rPr lang="en-US" sz="1100" spc="-55" dirty="0"/>
              <a:t> </a:t>
            </a:r>
            <a:r>
              <a:rPr lang="en-US" sz="1100" spc="25" dirty="0">
                <a:hlinkClick r:id="rId2"/>
              </a:rPr>
              <a:t>microservices</a:t>
            </a:r>
            <a:r>
              <a:rPr lang="en-US" sz="1100" spc="-50" dirty="0">
                <a:hlinkClick r:id="rId2"/>
              </a:rPr>
              <a:t> </a:t>
            </a:r>
            <a:r>
              <a:rPr lang="en-US" sz="1100" spc="45" dirty="0"/>
              <a:t>and </a:t>
            </a:r>
            <a:r>
              <a:rPr lang="en-US" sz="1100" spc="-345" dirty="0"/>
              <a:t> </a:t>
            </a:r>
            <a:r>
              <a:rPr lang="en-US" sz="1100" spc="30" dirty="0">
                <a:hlinkClick r:id="rId3"/>
              </a:rPr>
              <a:t>continuous</a:t>
            </a:r>
            <a:r>
              <a:rPr lang="en-US" sz="1100" spc="-60" dirty="0">
                <a:hlinkClick r:id="rId3"/>
              </a:rPr>
              <a:t> </a:t>
            </a:r>
            <a:r>
              <a:rPr lang="en-US" sz="1100" spc="10" dirty="0">
                <a:hlinkClick r:id="rId3"/>
              </a:rPr>
              <a:t>delivery</a:t>
            </a:r>
            <a:r>
              <a:rPr lang="en-US" sz="1100" spc="-60" dirty="0">
                <a:hlinkClick r:id="rId3"/>
              </a:rPr>
              <a:t> </a:t>
            </a:r>
            <a:r>
              <a:rPr lang="en-US" sz="1100" spc="-25" dirty="0"/>
              <a:t>let</a:t>
            </a:r>
            <a:r>
              <a:rPr lang="en-US" sz="1100" spc="-60" dirty="0"/>
              <a:t> </a:t>
            </a:r>
            <a:r>
              <a:rPr lang="en-US" sz="1100" spc="35" dirty="0"/>
              <a:t>teams</a:t>
            </a:r>
            <a:r>
              <a:rPr lang="en-US" sz="1100" spc="-55" dirty="0"/>
              <a:t> </a:t>
            </a:r>
            <a:r>
              <a:rPr lang="en-US" sz="1100" spc="-5" dirty="0"/>
              <a:t>take</a:t>
            </a:r>
            <a:r>
              <a:rPr lang="en-US" sz="1100" spc="-60" dirty="0"/>
              <a:t> </a:t>
            </a:r>
            <a:r>
              <a:rPr lang="en-US" sz="1100" spc="30" dirty="0"/>
              <a:t>ownership</a:t>
            </a:r>
            <a:r>
              <a:rPr lang="en-US" sz="1100" spc="-60" dirty="0"/>
              <a:t> </a:t>
            </a:r>
            <a:r>
              <a:rPr lang="en-US" sz="1100" spc="5" dirty="0"/>
              <a:t>of</a:t>
            </a:r>
            <a:r>
              <a:rPr lang="en-US" sz="1100" spc="-80" dirty="0"/>
              <a:t> </a:t>
            </a:r>
            <a:r>
              <a:rPr lang="en-US" sz="1100" spc="30" dirty="0"/>
              <a:t>services</a:t>
            </a:r>
            <a:r>
              <a:rPr lang="en-US" sz="1100" spc="-60" dirty="0"/>
              <a:t> </a:t>
            </a:r>
            <a:r>
              <a:rPr lang="en-US" sz="1100" spc="45" dirty="0"/>
              <a:t>and</a:t>
            </a:r>
            <a:r>
              <a:rPr lang="en-US" sz="1100" spc="-60" dirty="0"/>
              <a:t> </a:t>
            </a:r>
            <a:r>
              <a:rPr lang="en-US" sz="1100" spc="15" dirty="0"/>
              <a:t>then</a:t>
            </a:r>
            <a:r>
              <a:rPr lang="en-US" sz="1100" spc="-55" dirty="0"/>
              <a:t> </a:t>
            </a:r>
            <a:r>
              <a:rPr lang="en-US" sz="1100" spc="20" dirty="0"/>
              <a:t>release</a:t>
            </a:r>
            <a:r>
              <a:rPr lang="en-US" sz="1100" spc="-60" dirty="0"/>
              <a:t> </a:t>
            </a:r>
            <a:r>
              <a:rPr lang="en-US" sz="1100" spc="40" dirty="0"/>
              <a:t>updates</a:t>
            </a:r>
            <a:r>
              <a:rPr lang="en-US" sz="1100" spc="-60" dirty="0"/>
              <a:t> </a:t>
            </a:r>
            <a:r>
              <a:rPr lang="en-US" sz="1100" spc="-10" dirty="0"/>
              <a:t>to</a:t>
            </a:r>
            <a:r>
              <a:rPr lang="en-US" sz="1100" spc="-55" dirty="0"/>
              <a:t> </a:t>
            </a:r>
            <a:r>
              <a:rPr lang="en-US" sz="1100" spc="30" dirty="0"/>
              <a:t>them</a:t>
            </a:r>
            <a:r>
              <a:rPr lang="en-US" sz="1100" spc="-60" dirty="0"/>
              <a:t> </a:t>
            </a:r>
            <a:r>
              <a:rPr lang="en-US" sz="1100" spc="-30" dirty="0"/>
              <a:t>quicker.</a:t>
            </a:r>
            <a:endParaRPr lang="en-US" sz="1100" dirty="0"/>
          </a:p>
          <a:p>
            <a:pPr marL="12700" marR="213360" indent="-228600">
              <a:lnSpc>
                <a:spcPct val="90000"/>
              </a:lnSpc>
              <a:spcBef>
                <a:spcPts val="1100"/>
              </a:spcBef>
              <a:buFont typeface="Arial" panose="020B0604020202020204" pitchFamily="34" charset="0"/>
              <a:buChar char="•"/>
            </a:pPr>
            <a:r>
              <a:rPr lang="en-US" sz="1100" b="1" spc="35" dirty="0"/>
              <a:t>Rapid</a:t>
            </a:r>
            <a:r>
              <a:rPr lang="en-US" sz="1100" b="1" spc="-65" dirty="0"/>
              <a:t> </a:t>
            </a:r>
            <a:r>
              <a:rPr lang="en-US" sz="1100" b="1" spc="-15" dirty="0"/>
              <a:t>Delivery</a:t>
            </a:r>
            <a:r>
              <a:rPr lang="en-US" sz="1100" spc="-15" dirty="0"/>
              <a:t>:</a:t>
            </a:r>
            <a:r>
              <a:rPr lang="en-US" sz="1100" spc="-50" dirty="0"/>
              <a:t> </a:t>
            </a:r>
            <a:r>
              <a:rPr lang="en-US" sz="1100" spc="25" dirty="0"/>
              <a:t>Increase</a:t>
            </a:r>
            <a:r>
              <a:rPr lang="en-US" sz="1100" spc="-50" dirty="0"/>
              <a:t> </a:t>
            </a:r>
            <a:r>
              <a:rPr lang="en-US" sz="1100" spc="5" dirty="0"/>
              <a:t>the</a:t>
            </a:r>
            <a:r>
              <a:rPr lang="en-US" sz="1100" spc="-50" dirty="0"/>
              <a:t> </a:t>
            </a:r>
            <a:r>
              <a:rPr lang="en-US" sz="1100" spc="30" dirty="0"/>
              <a:t>frequency</a:t>
            </a:r>
            <a:r>
              <a:rPr lang="en-US" sz="1100" spc="-80" dirty="0"/>
              <a:t> </a:t>
            </a:r>
            <a:r>
              <a:rPr lang="en-US" sz="1100" spc="45" dirty="0"/>
              <a:t>and</a:t>
            </a:r>
            <a:r>
              <a:rPr lang="en-US" sz="1100" spc="-50" dirty="0"/>
              <a:t> </a:t>
            </a:r>
            <a:r>
              <a:rPr lang="en-US" sz="1100" spc="50" dirty="0"/>
              <a:t>pace</a:t>
            </a:r>
            <a:r>
              <a:rPr lang="en-US" sz="1100" spc="-50" dirty="0"/>
              <a:t> </a:t>
            </a:r>
            <a:r>
              <a:rPr lang="en-US" sz="1100" dirty="0"/>
              <a:t>of</a:t>
            </a:r>
            <a:r>
              <a:rPr lang="en-US" sz="1100" spc="-75" dirty="0"/>
              <a:t> </a:t>
            </a:r>
            <a:r>
              <a:rPr lang="en-US" sz="1100" spc="30" dirty="0"/>
              <a:t>releases</a:t>
            </a:r>
            <a:r>
              <a:rPr lang="en-US" sz="1100" spc="-50" dirty="0"/>
              <a:t> </a:t>
            </a:r>
            <a:r>
              <a:rPr lang="en-US" sz="1100" spc="80" dirty="0"/>
              <a:t>so</a:t>
            </a:r>
            <a:r>
              <a:rPr lang="en-US" sz="1100" spc="-80" dirty="0"/>
              <a:t> </a:t>
            </a:r>
            <a:r>
              <a:rPr lang="en-US" sz="1100" spc="50" dirty="0"/>
              <a:t>you</a:t>
            </a:r>
            <a:r>
              <a:rPr lang="en-US" sz="1100" spc="-45" dirty="0"/>
              <a:t> </a:t>
            </a:r>
            <a:r>
              <a:rPr lang="en-US" sz="1100" spc="40" dirty="0"/>
              <a:t>can</a:t>
            </a:r>
            <a:r>
              <a:rPr lang="en-US" sz="1100" spc="-50" dirty="0"/>
              <a:t> </a:t>
            </a:r>
            <a:r>
              <a:rPr lang="en-US" sz="1100" spc="5" dirty="0"/>
              <a:t>innovate</a:t>
            </a:r>
            <a:r>
              <a:rPr lang="en-US" sz="1100" spc="-50" dirty="0"/>
              <a:t> </a:t>
            </a:r>
            <a:r>
              <a:rPr lang="en-US" sz="1100" spc="45" dirty="0"/>
              <a:t>and</a:t>
            </a:r>
            <a:r>
              <a:rPr lang="en-US" sz="1100" spc="-50" dirty="0"/>
              <a:t> </a:t>
            </a:r>
            <a:r>
              <a:rPr lang="en-US" sz="1100" spc="20" dirty="0"/>
              <a:t>improve</a:t>
            </a:r>
            <a:r>
              <a:rPr lang="en-US" sz="1100" spc="-80" dirty="0"/>
              <a:t> </a:t>
            </a:r>
            <a:r>
              <a:rPr lang="en-US" sz="1100" spc="25" dirty="0"/>
              <a:t>your</a:t>
            </a:r>
            <a:r>
              <a:rPr lang="en-US" sz="1100" spc="-75" dirty="0"/>
              <a:t> </a:t>
            </a:r>
            <a:r>
              <a:rPr lang="en-US" sz="1100" spc="25" dirty="0"/>
              <a:t>product</a:t>
            </a:r>
            <a:r>
              <a:rPr lang="en-US" sz="1100" spc="-50" dirty="0"/>
              <a:t> </a:t>
            </a:r>
            <a:r>
              <a:rPr lang="en-US" sz="1100" spc="-55" dirty="0"/>
              <a:t>faster.</a:t>
            </a:r>
            <a:r>
              <a:rPr lang="en-US" sz="1100" spc="-80" dirty="0"/>
              <a:t> </a:t>
            </a:r>
            <a:r>
              <a:rPr lang="en-US" sz="1100" spc="40" dirty="0"/>
              <a:t>The</a:t>
            </a:r>
            <a:r>
              <a:rPr lang="en-US" sz="1100" spc="-50" dirty="0"/>
              <a:t> </a:t>
            </a:r>
            <a:r>
              <a:rPr lang="en-US" sz="1100" spc="15" dirty="0"/>
              <a:t>quicker</a:t>
            </a:r>
            <a:r>
              <a:rPr lang="en-US" sz="1100" spc="-110" dirty="0"/>
              <a:t> </a:t>
            </a:r>
            <a:r>
              <a:rPr lang="en-US" sz="1100" spc="50" dirty="0"/>
              <a:t>you</a:t>
            </a:r>
            <a:r>
              <a:rPr lang="en-US" sz="1100" spc="-50" dirty="0"/>
              <a:t> </a:t>
            </a:r>
            <a:r>
              <a:rPr lang="en-US" sz="1100" spc="40" dirty="0"/>
              <a:t>can</a:t>
            </a:r>
            <a:r>
              <a:rPr lang="en-US" sz="1100" spc="-50" dirty="0"/>
              <a:t> </a:t>
            </a:r>
            <a:r>
              <a:rPr lang="en-US" sz="1100" spc="20" dirty="0"/>
              <a:t>release </a:t>
            </a:r>
            <a:r>
              <a:rPr lang="en-US" sz="1100" spc="-345" dirty="0"/>
              <a:t> </a:t>
            </a:r>
            <a:r>
              <a:rPr lang="en-US" sz="1100" spc="50" dirty="0"/>
              <a:t>new</a:t>
            </a:r>
            <a:r>
              <a:rPr lang="en-US" sz="1100" spc="-85" dirty="0"/>
              <a:t> </a:t>
            </a:r>
            <a:r>
              <a:rPr lang="en-US" sz="1100" spc="5" dirty="0"/>
              <a:t>features</a:t>
            </a:r>
            <a:r>
              <a:rPr lang="en-US" sz="1100" spc="-50" dirty="0"/>
              <a:t> </a:t>
            </a:r>
            <a:r>
              <a:rPr lang="en-US" sz="1100" spc="45" dirty="0"/>
              <a:t>and</a:t>
            </a:r>
            <a:r>
              <a:rPr lang="en-US" sz="1100" spc="-50" dirty="0"/>
              <a:t> </a:t>
            </a:r>
            <a:r>
              <a:rPr lang="en-US" sz="1100" spc="-45" dirty="0"/>
              <a:t>ﬁx</a:t>
            </a:r>
            <a:r>
              <a:rPr lang="en-US" sz="1100" spc="-50" dirty="0"/>
              <a:t> </a:t>
            </a:r>
            <a:r>
              <a:rPr lang="en-US" sz="1100" spc="35" dirty="0"/>
              <a:t>bugs,</a:t>
            </a:r>
            <a:r>
              <a:rPr lang="en-US" sz="1100" spc="-50" dirty="0"/>
              <a:t> </a:t>
            </a:r>
            <a:r>
              <a:rPr lang="en-US" sz="1100" spc="5" dirty="0"/>
              <a:t>the</a:t>
            </a:r>
            <a:r>
              <a:rPr lang="en-US" sz="1100" spc="-50" dirty="0"/>
              <a:t> </a:t>
            </a:r>
            <a:r>
              <a:rPr lang="en-US" sz="1100" spc="-5" dirty="0"/>
              <a:t>faster</a:t>
            </a:r>
            <a:r>
              <a:rPr lang="en-US" sz="1100" spc="-114" dirty="0"/>
              <a:t> </a:t>
            </a:r>
            <a:r>
              <a:rPr lang="en-US" sz="1100" spc="50" dirty="0"/>
              <a:t>you</a:t>
            </a:r>
            <a:r>
              <a:rPr lang="en-US" sz="1100" spc="-50" dirty="0"/>
              <a:t> </a:t>
            </a:r>
            <a:r>
              <a:rPr lang="en-US" sz="1100" spc="40" dirty="0"/>
              <a:t>can</a:t>
            </a:r>
            <a:r>
              <a:rPr lang="en-US" sz="1100" spc="-50" dirty="0"/>
              <a:t> </a:t>
            </a:r>
            <a:r>
              <a:rPr lang="en-US" sz="1100" spc="45" dirty="0"/>
              <a:t>respond</a:t>
            </a:r>
            <a:r>
              <a:rPr lang="en-US" sz="1100" spc="-50" dirty="0"/>
              <a:t> </a:t>
            </a:r>
            <a:r>
              <a:rPr lang="en-US" sz="1100" spc="-10" dirty="0"/>
              <a:t>to</a:t>
            </a:r>
            <a:r>
              <a:rPr lang="en-US" sz="1100" spc="-85" dirty="0"/>
              <a:t> </a:t>
            </a:r>
            <a:r>
              <a:rPr lang="en-US" sz="1100" spc="25" dirty="0"/>
              <a:t>your</a:t>
            </a:r>
            <a:r>
              <a:rPr lang="en-US" sz="1100" spc="-75" dirty="0"/>
              <a:t> </a:t>
            </a:r>
            <a:r>
              <a:rPr lang="en-US" sz="1100" spc="10" dirty="0"/>
              <a:t>customers’</a:t>
            </a:r>
            <a:r>
              <a:rPr lang="en-US" sz="1100" spc="-70" dirty="0"/>
              <a:t> </a:t>
            </a:r>
            <a:r>
              <a:rPr lang="en-US" sz="1100" spc="60" dirty="0"/>
              <a:t>needs</a:t>
            </a:r>
            <a:r>
              <a:rPr lang="en-US" sz="1100" spc="-50" dirty="0"/>
              <a:t> </a:t>
            </a:r>
            <a:r>
              <a:rPr lang="en-US" sz="1100" spc="45" dirty="0"/>
              <a:t>and</a:t>
            </a:r>
            <a:r>
              <a:rPr lang="en-US" sz="1100" spc="-50" dirty="0"/>
              <a:t> </a:t>
            </a:r>
            <a:r>
              <a:rPr lang="en-US" sz="1100" spc="15" dirty="0"/>
              <a:t>build</a:t>
            </a:r>
            <a:r>
              <a:rPr lang="en-US" sz="1100" spc="-55" dirty="0"/>
              <a:t> </a:t>
            </a:r>
            <a:r>
              <a:rPr lang="en-US" sz="1100" spc="10" dirty="0"/>
              <a:t>competitive</a:t>
            </a:r>
            <a:r>
              <a:rPr lang="en-US" sz="1100" spc="-50" dirty="0"/>
              <a:t> </a:t>
            </a:r>
            <a:r>
              <a:rPr lang="en-US" sz="1100" spc="10" dirty="0"/>
              <a:t>advantage.</a:t>
            </a:r>
            <a:r>
              <a:rPr lang="en-US" sz="1100" spc="-60" dirty="0"/>
              <a:t> </a:t>
            </a:r>
            <a:r>
              <a:rPr lang="en-US" sz="1100" spc="35" dirty="0">
                <a:hlinkClick r:id="rId4"/>
              </a:rPr>
              <a:t>Continuous</a:t>
            </a:r>
            <a:r>
              <a:rPr lang="en-US" sz="1100" spc="-50" dirty="0">
                <a:hlinkClick r:id="rId4"/>
              </a:rPr>
              <a:t> </a:t>
            </a:r>
            <a:r>
              <a:rPr lang="en-US" sz="1100" spc="-5" dirty="0">
                <a:hlinkClick r:id="rId4"/>
              </a:rPr>
              <a:t>integration</a:t>
            </a:r>
            <a:r>
              <a:rPr lang="en-US" sz="1100" spc="-50" dirty="0">
                <a:hlinkClick r:id="rId4"/>
              </a:rPr>
              <a:t> </a:t>
            </a:r>
            <a:r>
              <a:rPr lang="en-US" sz="1100" spc="45" dirty="0"/>
              <a:t>and </a:t>
            </a:r>
            <a:r>
              <a:rPr lang="en-US" sz="1100" spc="50" dirty="0"/>
              <a:t> </a:t>
            </a:r>
            <a:r>
              <a:rPr lang="en-US" sz="1100" spc="30" dirty="0">
                <a:hlinkClick r:id="rId3"/>
              </a:rPr>
              <a:t>continuous</a:t>
            </a:r>
            <a:r>
              <a:rPr lang="en-US" sz="1100" spc="-60" dirty="0">
                <a:hlinkClick r:id="rId3"/>
              </a:rPr>
              <a:t> </a:t>
            </a:r>
            <a:r>
              <a:rPr lang="en-US" sz="1100" spc="10" dirty="0">
                <a:hlinkClick r:id="rId3"/>
              </a:rPr>
              <a:t>delivery</a:t>
            </a:r>
            <a:r>
              <a:rPr lang="en-US" sz="1100" spc="-60" dirty="0">
                <a:hlinkClick r:id="rId3"/>
              </a:rPr>
              <a:t> </a:t>
            </a:r>
            <a:r>
              <a:rPr lang="en-US" sz="1100" dirty="0"/>
              <a:t>are</a:t>
            </a:r>
            <a:r>
              <a:rPr lang="en-US" sz="1100" spc="-55" dirty="0"/>
              <a:t> </a:t>
            </a:r>
            <a:r>
              <a:rPr lang="en-US" sz="1100" spc="15" dirty="0"/>
              <a:t>practices</a:t>
            </a:r>
            <a:r>
              <a:rPr lang="en-US" sz="1100" spc="-60" dirty="0"/>
              <a:t> </a:t>
            </a:r>
            <a:r>
              <a:rPr lang="en-US" sz="1100" spc="-25" dirty="0"/>
              <a:t>that</a:t>
            </a:r>
            <a:r>
              <a:rPr lang="en-US" sz="1100" spc="-60" dirty="0"/>
              <a:t> </a:t>
            </a:r>
            <a:r>
              <a:rPr lang="en-US" sz="1100" spc="15" dirty="0"/>
              <a:t>automate</a:t>
            </a:r>
            <a:r>
              <a:rPr lang="en-US" sz="1100" spc="-55" dirty="0"/>
              <a:t> </a:t>
            </a:r>
            <a:r>
              <a:rPr lang="en-US" sz="1100" spc="5" dirty="0"/>
              <a:t>the</a:t>
            </a:r>
            <a:r>
              <a:rPr lang="en-US" sz="1100" spc="-60" dirty="0"/>
              <a:t> </a:t>
            </a:r>
            <a:r>
              <a:rPr lang="en-US" sz="1100" spc="10" dirty="0"/>
              <a:t>software</a:t>
            </a:r>
            <a:r>
              <a:rPr lang="en-US" sz="1100" spc="-60" dirty="0"/>
              <a:t> </a:t>
            </a:r>
            <a:r>
              <a:rPr lang="en-US" sz="1100" spc="20" dirty="0"/>
              <a:t>release</a:t>
            </a:r>
            <a:r>
              <a:rPr lang="en-US" sz="1100" spc="-55" dirty="0"/>
              <a:t> </a:t>
            </a:r>
            <a:r>
              <a:rPr lang="en-US" sz="1100" spc="20" dirty="0"/>
              <a:t>process,</a:t>
            </a:r>
            <a:r>
              <a:rPr lang="en-US" sz="1100" spc="-60" dirty="0"/>
              <a:t> </a:t>
            </a:r>
            <a:r>
              <a:rPr lang="en-US" sz="1100" spc="15" dirty="0"/>
              <a:t>from</a:t>
            </a:r>
            <a:r>
              <a:rPr lang="en-US" sz="1100" spc="-60" dirty="0"/>
              <a:t> </a:t>
            </a:r>
            <a:r>
              <a:rPr lang="en-US" sz="1100" spc="15" dirty="0"/>
              <a:t>build</a:t>
            </a:r>
            <a:r>
              <a:rPr lang="en-US" sz="1100" spc="-55" dirty="0"/>
              <a:t> </a:t>
            </a:r>
            <a:r>
              <a:rPr lang="en-US" sz="1100" spc="-10" dirty="0"/>
              <a:t>to</a:t>
            </a:r>
            <a:r>
              <a:rPr lang="en-US" sz="1100" spc="-60" dirty="0"/>
              <a:t> </a:t>
            </a:r>
            <a:r>
              <a:rPr lang="en-US" sz="1100" spc="-5" dirty="0"/>
              <a:t>deploy.</a:t>
            </a:r>
            <a:endParaRPr lang="en-US" sz="1100" dirty="0"/>
          </a:p>
          <a:p>
            <a:pPr marL="12700" marR="5080" indent="-228600">
              <a:lnSpc>
                <a:spcPct val="90000"/>
              </a:lnSpc>
              <a:spcBef>
                <a:spcPts val="1100"/>
              </a:spcBef>
              <a:buFont typeface="Arial" panose="020B0604020202020204" pitchFamily="34" charset="0"/>
              <a:buChar char="•"/>
            </a:pPr>
            <a:r>
              <a:rPr lang="en-US" sz="1100" b="1" spc="-15" dirty="0"/>
              <a:t>Reliability</a:t>
            </a:r>
            <a:r>
              <a:rPr lang="en-US" sz="1100" spc="-15" dirty="0"/>
              <a:t>:</a:t>
            </a:r>
            <a:r>
              <a:rPr lang="en-US" sz="1100" spc="-50" dirty="0"/>
              <a:t> </a:t>
            </a:r>
            <a:r>
              <a:rPr lang="en-US" sz="1100" spc="40" dirty="0"/>
              <a:t>Ensure</a:t>
            </a:r>
            <a:r>
              <a:rPr lang="en-US" sz="1100" spc="-50" dirty="0"/>
              <a:t> </a:t>
            </a:r>
            <a:r>
              <a:rPr lang="en-US" sz="1100" spc="5" dirty="0"/>
              <a:t>the</a:t>
            </a:r>
            <a:r>
              <a:rPr lang="en-US" sz="1100" spc="-50" dirty="0"/>
              <a:t> </a:t>
            </a:r>
            <a:r>
              <a:rPr lang="en-US" sz="1100" dirty="0"/>
              <a:t>quality</a:t>
            </a:r>
            <a:r>
              <a:rPr lang="en-US" sz="1100" spc="-80" dirty="0"/>
              <a:t> </a:t>
            </a:r>
            <a:r>
              <a:rPr lang="en-US" sz="1100" spc="5" dirty="0"/>
              <a:t>of</a:t>
            </a:r>
            <a:r>
              <a:rPr lang="en-US" sz="1100" spc="-75" dirty="0"/>
              <a:t> </a:t>
            </a:r>
            <a:r>
              <a:rPr lang="en-US" sz="1100" spc="5" dirty="0"/>
              <a:t>application</a:t>
            </a:r>
            <a:r>
              <a:rPr lang="en-US" sz="1100" spc="-45" dirty="0"/>
              <a:t> </a:t>
            </a:r>
            <a:r>
              <a:rPr lang="en-US" sz="1100" spc="40" dirty="0"/>
              <a:t>updates</a:t>
            </a:r>
            <a:r>
              <a:rPr lang="en-US" sz="1100" spc="-50" dirty="0"/>
              <a:t> </a:t>
            </a:r>
            <a:r>
              <a:rPr lang="en-US" sz="1100" spc="45" dirty="0"/>
              <a:t>and</a:t>
            </a:r>
            <a:r>
              <a:rPr lang="en-US" sz="1100" spc="-50" dirty="0"/>
              <a:t> </a:t>
            </a:r>
            <a:r>
              <a:rPr lang="en-US" sz="1100" spc="-5" dirty="0"/>
              <a:t>infrastructure</a:t>
            </a:r>
            <a:r>
              <a:rPr lang="en-US" sz="1100" spc="-50" dirty="0"/>
              <a:t> </a:t>
            </a:r>
            <a:r>
              <a:rPr lang="en-US" sz="1100" spc="65" dirty="0"/>
              <a:t>changes</a:t>
            </a:r>
            <a:r>
              <a:rPr lang="en-US" sz="1100" spc="-45" dirty="0"/>
              <a:t> </a:t>
            </a:r>
            <a:r>
              <a:rPr lang="en-US" sz="1100" spc="80" dirty="0"/>
              <a:t>so</a:t>
            </a:r>
            <a:r>
              <a:rPr lang="en-US" sz="1100" spc="-80" dirty="0"/>
              <a:t> </a:t>
            </a:r>
            <a:r>
              <a:rPr lang="en-US" sz="1100" spc="50" dirty="0"/>
              <a:t>you</a:t>
            </a:r>
            <a:r>
              <a:rPr lang="en-US" sz="1100" spc="-50" dirty="0"/>
              <a:t> </a:t>
            </a:r>
            <a:r>
              <a:rPr lang="en-US" sz="1100" spc="40" dirty="0"/>
              <a:t>can</a:t>
            </a:r>
            <a:r>
              <a:rPr lang="en-US" sz="1100" spc="-50" dirty="0"/>
              <a:t> </a:t>
            </a:r>
            <a:r>
              <a:rPr lang="en-US" sz="1100" spc="-5" dirty="0"/>
              <a:t>reliably</a:t>
            </a:r>
            <a:r>
              <a:rPr lang="en-US" sz="1100" spc="-80" dirty="0"/>
              <a:t> </a:t>
            </a:r>
            <a:r>
              <a:rPr lang="en-US" sz="1100" spc="5" dirty="0"/>
              <a:t>deliver</a:t>
            </a:r>
            <a:r>
              <a:rPr lang="en-US" sz="1100" spc="-75" dirty="0"/>
              <a:t> </a:t>
            </a:r>
            <a:r>
              <a:rPr lang="en-US" sz="1100" spc="-30" dirty="0"/>
              <a:t>at</a:t>
            </a:r>
            <a:r>
              <a:rPr lang="en-US" sz="1100" spc="-50" dirty="0"/>
              <a:t> </a:t>
            </a:r>
            <a:r>
              <a:rPr lang="en-US" sz="1100" spc="20" dirty="0"/>
              <a:t>a</a:t>
            </a:r>
            <a:r>
              <a:rPr lang="en-US" sz="1100" spc="-45" dirty="0"/>
              <a:t> </a:t>
            </a:r>
            <a:r>
              <a:rPr lang="en-US" sz="1100" spc="40" dirty="0"/>
              <a:t>more</a:t>
            </a:r>
            <a:r>
              <a:rPr lang="en-US" sz="1100" spc="-50" dirty="0"/>
              <a:t> </a:t>
            </a:r>
            <a:r>
              <a:rPr lang="en-US" sz="1100" spc="5" dirty="0"/>
              <a:t>rapid</a:t>
            </a:r>
            <a:r>
              <a:rPr lang="en-US" sz="1100" spc="-50" dirty="0"/>
              <a:t> </a:t>
            </a:r>
            <a:r>
              <a:rPr lang="en-US" sz="1100" spc="50" dirty="0"/>
              <a:t>pace</a:t>
            </a:r>
            <a:r>
              <a:rPr lang="en-US" sz="1100" spc="-80" dirty="0"/>
              <a:t> </a:t>
            </a:r>
            <a:r>
              <a:rPr lang="en-US" sz="1100" spc="10" dirty="0"/>
              <a:t>while</a:t>
            </a:r>
            <a:r>
              <a:rPr lang="en-US" sz="1100" spc="-50" dirty="0"/>
              <a:t> </a:t>
            </a:r>
            <a:r>
              <a:rPr lang="en-US" sz="1100" spc="5" dirty="0"/>
              <a:t>maintaining </a:t>
            </a:r>
            <a:r>
              <a:rPr lang="en-US" sz="1100" spc="-345" dirty="0"/>
              <a:t> </a:t>
            </a:r>
            <a:r>
              <a:rPr lang="en-US" sz="1100" spc="20" dirty="0"/>
              <a:t>a </a:t>
            </a:r>
            <a:r>
              <a:rPr lang="en-US" sz="1100" spc="5" dirty="0"/>
              <a:t>positive </a:t>
            </a:r>
            <a:r>
              <a:rPr lang="en-US" sz="1100" spc="20" dirty="0"/>
              <a:t>experience </a:t>
            </a:r>
            <a:r>
              <a:rPr lang="en-US" sz="1100" spc="-15" dirty="0"/>
              <a:t>for </a:t>
            </a:r>
            <a:r>
              <a:rPr lang="en-US" sz="1100" spc="55" dirty="0"/>
              <a:t>end </a:t>
            </a:r>
            <a:r>
              <a:rPr lang="en-US" sz="1100" spc="5" dirty="0"/>
              <a:t>users. </a:t>
            </a:r>
            <a:r>
              <a:rPr lang="en-US" sz="1100" spc="80" dirty="0"/>
              <a:t>Use </a:t>
            </a:r>
            <a:r>
              <a:rPr lang="en-US" sz="1100" spc="15" dirty="0"/>
              <a:t>practices </a:t>
            </a:r>
            <a:r>
              <a:rPr lang="en-US" sz="1100" spc="-20" dirty="0"/>
              <a:t>like </a:t>
            </a:r>
            <a:r>
              <a:rPr lang="en-US" sz="1100" spc="30" dirty="0">
                <a:hlinkClick r:id="rId4"/>
              </a:rPr>
              <a:t>continuous </a:t>
            </a:r>
            <a:r>
              <a:rPr lang="en-US" sz="1100" spc="-5" dirty="0">
                <a:hlinkClick r:id="rId4"/>
              </a:rPr>
              <a:t>integration </a:t>
            </a:r>
            <a:r>
              <a:rPr lang="en-US" sz="1100" spc="45" dirty="0"/>
              <a:t>and </a:t>
            </a:r>
            <a:r>
              <a:rPr lang="en-US" sz="1100" spc="30" dirty="0">
                <a:hlinkClick r:id="rId3"/>
              </a:rPr>
              <a:t>continuous </a:t>
            </a:r>
            <a:r>
              <a:rPr lang="en-US" sz="1100" spc="10" dirty="0">
                <a:hlinkClick r:id="rId3"/>
              </a:rPr>
              <a:t>delivery </a:t>
            </a:r>
            <a:r>
              <a:rPr lang="en-US" sz="1100" spc="-10" dirty="0"/>
              <a:t>to </a:t>
            </a:r>
            <a:r>
              <a:rPr lang="en-US" sz="1100" spc="-5" dirty="0"/>
              <a:t>test </a:t>
            </a:r>
            <a:r>
              <a:rPr lang="en-US" sz="1100" spc="-25" dirty="0"/>
              <a:t>that </a:t>
            </a:r>
            <a:r>
              <a:rPr lang="en-US" sz="1100" spc="45" dirty="0"/>
              <a:t>each </a:t>
            </a:r>
            <a:r>
              <a:rPr lang="en-US" sz="1100" spc="60" dirty="0"/>
              <a:t>change </a:t>
            </a:r>
            <a:r>
              <a:rPr lang="en-US" sz="1100" spc="5" dirty="0"/>
              <a:t>is functional </a:t>
            </a:r>
            <a:r>
              <a:rPr lang="en-US" sz="1100" spc="45" dirty="0"/>
              <a:t>and </a:t>
            </a:r>
            <a:r>
              <a:rPr lang="en-US" sz="1100" spc="-350" dirty="0"/>
              <a:t> </a:t>
            </a:r>
            <a:r>
              <a:rPr lang="en-US" sz="1100" spc="-25" dirty="0"/>
              <a:t>safe.</a:t>
            </a:r>
            <a:r>
              <a:rPr lang="en-US" sz="1100" spc="-60" dirty="0"/>
              <a:t> </a:t>
            </a:r>
            <a:r>
              <a:rPr lang="en-US" sz="1100" spc="25" dirty="0">
                <a:hlinkClick r:id="rId5"/>
              </a:rPr>
              <a:t>Monitoring</a:t>
            </a:r>
            <a:r>
              <a:rPr lang="en-US" sz="1100" spc="-60" dirty="0">
                <a:hlinkClick r:id="rId5"/>
              </a:rPr>
              <a:t> </a:t>
            </a:r>
            <a:r>
              <a:rPr lang="en-US" sz="1100" spc="45" dirty="0">
                <a:hlinkClick r:id="rId5"/>
              </a:rPr>
              <a:t>and</a:t>
            </a:r>
            <a:r>
              <a:rPr lang="en-US" sz="1100" spc="-60" dirty="0">
                <a:hlinkClick r:id="rId5"/>
              </a:rPr>
              <a:t> </a:t>
            </a:r>
            <a:r>
              <a:rPr lang="en-US" sz="1100" spc="60" dirty="0">
                <a:hlinkClick r:id="rId5"/>
              </a:rPr>
              <a:t>logging</a:t>
            </a:r>
            <a:r>
              <a:rPr lang="en-US" sz="1100" spc="-60" dirty="0">
                <a:hlinkClick r:id="rId5"/>
              </a:rPr>
              <a:t> </a:t>
            </a:r>
            <a:r>
              <a:rPr lang="en-US" sz="1100" spc="15" dirty="0"/>
              <a:t>practices</a:t>
            </a:r>
            <a:r>
              <a:rPr lang="en-US" sz="1100" spc="-60" dirty="0"/>
              <a:t> </a:t>
            </a:r>
            <a:r>
              <a:rPr lang="en-US" sz="1100" spc="30" dirty="0"/>
              <a:t>help</a:t>
            </a:r>
            <a:r>
              <a:rPr lang="en-US" sz="1100" spc="-90" dirty="0"/>
              <a:t> </a:t>
            </a:r>
            <a:r>
              <a:rPr lang="en-US" sz="1100" spc="50" dirty="0"/>
              <a:t>you</a:t>
            </a:r>
            <a:r>
              <a:rPr lang="en-US" sz="1100" spc="-60" dirty="0"/>
              <a:t> </a:t>
            </a:r>
            <a:r>
              <a:rPr lang="en-US" sz="1100" spc="20" dirty="0"/>
              <a:t>stay</a:t>
            </a:r>
            <a:r>
              <a:rPr lang="en-US" sz="1100" spc="-85" dirty="0"/>
              <a:t> </a:t>
            </a:r>
            <a:r>
              <a:rPr lang="en-US" sz="1100" spc="15" dirty="0"/>
              <a:t>informed</a:t>
            </a:r>
            <a:r>
              <a:rPr lang="en-US" sz="1100" spc="-60" dirty="0"/>
              <a:t> </a:t>
            </a:r>
            <a:r>
              <a:rPr lang="en-US" sz="1100" dirty="0"/>
              <a:t>of</a:t>
            </a:r>
            <a:r>
              <a:rPr lang="en-US" sz="1100" spc="-85" dirty="0"/>
              <a:t> </a:t>
            </a:r>
            <a:r>
              <a:rPr lang="en-US" sz="1100" spc="25" dirty="0"/>
              <a:t>performance</a:t>
            </a:r>
            <a:r>
              <a:rPr lang="en-US" sz="1100" spc="-60" dirty="0"/>
              <a:t> </a:t>
            </a:r>
            <a:r>
              <a:rPr lang="en-US" sz="1100" spc="-20" dirty="0"/>
              <a:t>in</a:t>
            </a:r>
            <a:r>
              <a:rPr lang="en-US" sz="1100" spc="-60" dirty="0"/>
              <a:t> </a:t>
            </a:r>
            <a:r>
              <a:rPr lang="en-US" sz="1100" spc="-20" dirty="0"/>
              <a:t>real-time.</a:t>
            </a:r>
            <a:endParaRPr lang="en-US" sz="1100" dirty="0"/>
          </a:p>
          <a:p>
            <a:pPr marL="12700" marR="127000" indent="-228600">
              <a:lnSpc>
                <a:spcPct val="90000"/>
              </a:lnSpc>
              <a:spcBef>
                <a:spcPts val="1100"/>
              </a:spcBef>
              <a:buFont typeface="Arial" panose="020B0604020202020204" pitchFamily="34" charset="0"/>
              <a:buChar char="•"/>
            </a:pPr>
            <a:r>
              <a:rPr lang="en-US" sz="1100" b="1" spc="10" dirty="0"/>
              <a:t>Scale</a:t>
            </a:r>
            <a:r>
              <a:rPr lang="en-US" sz="1100" spc="10" dirty="0"/>
              <a:t>:</a:t>
            </a:r>
            <a:r>
              <a:rPr lang="en-US" sz="1100" spc="-50" dirty="0"/>
              <a:t> </a:t>
            </a:r>
            <a:r>
              <a:rPr lang="en-US" sz="1100" spc="20" dirty="0"/>
              <a:t>Operate</a:t>
            </a:r>
            <a:r>
              <a:rPr lang="en-US" sz="1100" spc="-50" dirty="0"/>
              <a:t> </a:t>
            </a:r>
            <a:r>
              <a:rPr lang="en-US" sz="1100" spc="45" dirty="0"/>
              <a:t>and</a:t>
            </a:r>
            <a:r>
              <a:rPr lang="en-US" sz="1100" spc="-45" dirty="0"/>
              <a:t> </a:t>
            </a:r>
            <a:r>
              <a:rPr lang="en-US" sz="1100" spc="60" dirty="0"/>
              <a:t>manage</a:t>
            </a:r>
            <a:r>
              <a:rPr lang="en-US" sz="1100" spc="-80" dirty="0"/>
              <a:t> </a:t>
            </a:r>
            <a:r>
              <a:rPr lang="en-US" sz="1100" spc="25" dirty="0"/>
              <a:t>your</a:t>
            </a:r>
            <a:r>
              <a:rPr lang="en-US" sz="1100" spc="-75" dirty="0"/>
              <a:t> </a:t>
            </a:r>
            <a:r>
              <a:rPr lang="en-US" sz="1100" spc="-5" dirty="0"/>
              <a:t>infrastructure</a:t>
            </a:r>
            <a:r>
              <a:rPr lang="en-US" sz="1100" spc="-50" dirty="0"/>
              <a:t> </a:t>
            </a:r>
            <a:r>
              <a:rPr lang="en-US" sz="1100" spc="45" dirty="0"/>
              <a:t>and</a:t>
            </a:r>
            <a:r>
              <a:rPr lang="en-US" sz="1100" spc="-45" dirty="0"/>
              <a:t> </a:t>
            </a:r>
            <a:r>
              <a:rPr lang="en-US" sz="1100" spc="35" dirty="0"/>
              <a:t>development</a:t>
            </a:r>
            <a:r>
              <a:rPr lang="en-US" sz="1100" spc="-50" dirty="0"/>
              <a:t> </a:t>
            </a:r>
            <a:r>
              <a:rPr lang="en-US" sz="1100" spc="55" dirty="0"/>
              <a:t>processes</a:t>
            </a:r>
            <a:r>
              <a:rPr lang="en-US" sz="1100" spc="-50" dirty="0"/>
              <a:t> </a:t>
            </a:r>
            <a:r>
              <a:rPr lang="en-US" sz="1100" spc="-30" dirty="0"/>
              <a:t>at</a:t>
            </a:r>
            <a:r>
              <a:rPr lang="en-US" sz="1100" spc="-45" dirty="0"/>
              <a:t> </a:t>
            </a:r>
            <a:r>
              <a:rPr lang="en-US" sz="1100" spc="-5" dirty="0"/>
              <a:t>scale.</a:t>
            </a:r>
            <a:r>
              <a:rPr lang="en-US" sz="1100" spc="-85" dirty="0"/>
              <a:t> </a:t>
            </a:r>
            <a:r>
              <a:rPr lang="en-US" sz="1100" spc="20" dirty="0"/>
              <a:t>Automation</a:t>
            </a:r>
            <a:r>
              <a:rPr lang="en-US" sz="1100" spc="-50" dirty="0"/>
              <a:t> </a:t>
            </a:r>
            <a:r>
              <a:rPr lang="en-US" sz="1100" spc="45" dirty="0"/>
              <a:t>and</a:t>
            </a:r>
            <a:r>
              <a:rPr lang="en-US" sz="1100" spc="-50" dirty="0"/>
              <a:t> </a:t>
            </a:r>
            <a:r>
              <a:rPr lang="en-US" sz="1100" spc="35" dirty="0"/>
              <a:t>consistency</a:t>
            </a:r>
            <a:r>
              <a:rPr lang="en-US" sz="1100" spc="-80" dirty="0"/>
              <a:t> </a:t>
            </a:r>
            <a:r>
              <a:rPr lang="en-US" sz="1100" spc="30" dirty="0"/>
              <a:t>help</a:t>
            </a:r>
            <a:r>
              <a:rPr lang="en-US" sz="1100" spc="-75" dirty="0"/>
              <a:t> </a:t>
            </a:r>
            <a:r>
              <a:rPr lang="en-US" sz="1100" spc="50" dirty="0"/>
              <a:t>you</a:t>
            </a:r>
            <a:r>
              <a:rPr lang="en-US" sz="1100" spc="-50" dirty="0"/>
              <a:t> </a:t>
            </a:r>
            <a:r>
              <a:rPr lang="en-US" sz="1100" spc="60" dirty="0"/>
              <a:t>manage</a:t>
            </a:r>
            <a:r>
              <a:rPr lang="en-US" sz="1100" spc="-50" dirty="0"/>
              <a:t> </a:t>
            </a:r>
            <a:r>
              <a:rPr lang="en-US" sz="1100" spc="40" dirty="0"/>
              <a:t>complex</a:t>
            </a:r>
            <a:r>
              <a:rPr lang="en-US" sz="1100" spc="-45" dirty="0"/>
              <a:t> </a:t>
            </a:r>
            <a:r>
              <a:rPr lang="en-US" sz="1100" spc="10" dirty="0"/>
              <a:t>or </a:t>
            </a:r>
            <a:r>
              <a:rPr lang="en-US" sz="1100" spc="-350" dirty="0"/>
              <a:t> </a:t>
            </a:r>
            <a:r>
              <a:rPr lang="en-US" sz="1100" spc="50" dirty="0"/>
              <a:t>changing systems </a:t>
            </a:r>
            <a:r>
              <a:rPr lang="en-US" sz="1100" spc="-20" dirty="0"/>
              <a:t>eﬃciently </a:t>
            </a:r>
            <a:r>
              <a:rPr lang="en-US" sz="1100" spc="45" dirty="0"/>
              <a:t>and </a:t>
            </a:r>
            <a:r>
              <a:rPr lang="en-US" sz="1100" spc="-10" dirty="0"/>
              <a:t>with </a:t>
            </a:r>
            <a:r>
              <a:rPr lang="en-US" sz="1100" spc="40" dirty="0"/>
              <a:t>reduced </a:t>
            </a:r>
            <a:r>
              <a:rPr lang="en-US" sz="1100" spc="-45" dirty="0"/>
              <a:t>risk. </a:t>
            </a:r>
            <a:r>
              <a:rPr lang="en-US" sz="1100" spc="20" dirty="0"/>
              <a:t>For </a:t>
            </a:r>
            <a:r>
              <a:rPr lang="en-US" sz="1100" spc="5" dirty="0"/>
              <a:t>example, </a:t>
            </a:r>
            <a:r>
              <a:rPr lang="en-US" sz="1100" spc="-5" dirty="0">
                <a:hlinkClick r:id="rId6"/>
              </a:rPr>
              <a:t>infrastructure </a:t>
            </a:r>
            <a:r>
              <a:rPr lang="en-US" sz="1100" spc="55" dirty="0">
                <a:hlinkClick r:id="rId6"/>
              </a:rPr>
              <a:t>as </a:t>
            </a:r>
            <a:r>
              <a:rPr lang="en-US" sz="1100" spc="60" dirty="0">
                <a:hlinkClick r:id="rId6"/>
              </a:rPr>
              <a:t>code </a:t>
            </a:r>
            <a:r>
              <a:rPr lang="en-US" sz="1100" spc="45" dirty="0"/>
              <a:t>helps </a:t>
            </a:r>
            <a:r>
              <a:rPr lang="en-US" sz="1100" spc="50" dirty="0"/>
              <a:t>you </a:t>
            </a:r>
            <a:r>
              <a:rPr lang="en-US" sz="1100" spc="60" dirty="0"/>
              <a:t>manage </a:t>
            </a:r>
            <a:r>
              <a:rPr lang="en-US" sz="1100" spc="25" dirty="0"/>
              <a:t>your </a:t>
            </a:r>
            <a:r>
              <a:rPr lang="en-US" sz="1100" spc="20" dirty="0"/>
              <a:t>development, </a:t>
            </a:r>
            <a:r>
              <a:rPr lang="en-US" sz="1100" spc="-15" dirty="0"/>
              <a:t>testing, </a:t>
            </a:r>
            <a:r>
              <a:rPr lang="en-US" sz="1100" spc="45" dirty="0"/>
              <a:t>and </a:t>
            </a:r>
            <a:r>
              <a:rPr lang="en-US" sz="1100" spc="50" dirty="0"/>
              <a:t> </a:t>
            </a:r>
            <a:r>
              <a:rPr lang="en-US" sz="1100" spc="20" dirty="0"/>
              <a:t>production</a:t>
            </a:r>
            <a:r>
              <a:rPr lang="en-US" sz="1100" spc="-60" dirty="0"/>
              <a:t> </a:t>
            </a:r>
            <a:r>
              <a:rPr lang="en-US" sz="1100" spc="25" dirty="0"/>
              <a:t>environments</a:t>
            </a:r>
            <a:r>
              <a:rPr lang="en-US" sz="1100" spc="-60" dirty="0"/>
              <a:t> </a:t>
            </a:r>
            <a:r>
              <a:rPr lang="en-US" sz="1100" spc="-20" dirty="0"/>
              <a:t>in</a:t>
            </a:r>
            <a:r>
              <a:rPr lang="en-US" sz="1100" spc="-60" dirty="0"/>
              <a:t> </a:t>
            </a:r>
            <a:r>
              <a:rPr lang="en-US" sz="1100" spc="20" dirty="0"/>
              <a:t>a</a:t>
            </a:r>
            <a:r>
              <a:rPr lang="en-US" sz="1100" spc="-60" dirty="0"/>
              <a:t> </a:t>
            </a:r>
            <a:r>
              <a:rPr lang="en-US" sz="1100" spc="15" dirty="0"/>
              <a:t>repeatable</a:t>
            </a:r>
            <a:r>
              <a:rPr lang="en-US" sz="1100" spc="-60" dirty="0"/>
              <a:t> </a:t>
            </a:r>
            <a:r>
              <a:rPr lang="en-US" sz="1100" spc="45" dirty="0"/>
              <a:t>and</a:t>
            </a:r>
            <a:r>
              <a:rPr lang="en-US" sz="1100" spc="-60" dirty="0"/>
              <a:t> </a:t>
            </a:r>
            <a:r>
              <a:rPr lang="en-US" sz="1100" spc="40" dirty="0"/>
              <a:t>more</a:t>
            </a:r>
            <a:r>
              <a:rPr lang="en-US" sz="1100" spc="-60" dirty="0"/>
              <a:t> </a:t>
            </a:r>
            <a:r>
              <a:rPr lang="en-US" sz="1100" spc="-25" dirty="0"/>
              <a:t>eﬃcient</a:t>
            </a:r>
            <a:r>
              <a:rPr lang="en-US" sz="1100" spc="-60" dirty="0"/>
              <a:t> </a:t>
            </a:r>
            <a:r>
              <a:rPr lang="en-US" sz="1100" spc="-20" dirty="0"/>
              <a:t>manner.</a:t>
            </a:r>
            <a:endParaRPr lang="en-US" sz="1100" dirty="0"/>
          </a:p>
          <a:p>
            <a:pPr marL="12700" marR="393065" indent="-228600">
              <a:lnSpc>
                <a:spcPct val="90000"/>
              </a:lnSpc>
              <a:spcBef>
                <a:spcPts val="1100"/>
              </a:spcBef>
              <a:buFont typeface="Arial" panose="020B0604020202020204" pitchFamily="34" charset="0"/>
              <a:buChar char="•"/>
            </a:pPr>
            <a:r>
              <a:rPr lang="en-US" sz="1100" b="1" spc="25" dirty="0"/>
              <a:t>Improved </a:t>
            </a:r>
            <a:r>
              <a:rPr lang="en-US" sz="1100" b="1" spc="5" dirty="0"/>
              <a:t>Collaboration</a:t>
            </a:r>
            <a:r>
              <a:rPr lang="en-US" sz="1100" spc="5" dirty="0"/>
              <a:t>: </a:t>
            </a:r>
            <a:r>
              <a:rPr lang="en-US" sz="1100" spc="25" dirty="0"/>
              <a:t>Build </a:t>
            </a:r>
            <a:r>
              <a:rPr lang="en-US" sz="1100" spc="40" dirty="0"/>
              <a:t>more </a:t>
            </a:r>
            <a:r>
              <a:rPr lang="en-US" sz="1100" spc="-10" dirty="0"/>
              <a:t>eﬀective </a:t>
            </a:r>
            <a:r>
              <a:rPr lang="en-US" sz="1100" spc="35" dirty="0"/>
              <a:t>teams under </a:t>
            </a:r>
            <a:r>
              <a:rPr lang="en-US" sz="1100" spc="20" dirty="0"/>
              <a:t>a </a:t>
            </a:r>
            <a:r>
              <a:rPr lang="en-US" sz="1100" spc="75" dirty="0"/>
              <a:t>DevOps </a:t>
            </a:r>
            <a:r>
              <a:rPr lang="en-US" sz="1100" dirty="0"/>
              <a:t>cultural </a:t>
            </a:r>
            <a:r>
              <a:rPr lang="en-US" sz="1100" spc="15" dirty="0"/>
              <a:t>model, </a:t>
            </a:r>
            <a:r>
              <a:rPr lang="en-US" sz="1100" spc="30" dirty="0"/>
              <a:t>which </a:t>
            </a:r>
            <a:r>
              <a:rPr lang="en-US" sz="1100" spc="45" dirty="0"/>
              <a:t>emphasizes </a:t>
            </a:r>
            <a:r>
              <a:rPr lang="en-US" sz="1100" spc="35" dirty="0"/>
              <a:t>values </a:t>
            </a:r>
            <a:r>
              <a:rPr lang="en-US" sz="1100" spc="60" dirty="0"/>
              <a:t>such </a:t>
            </a:r>
            <a:r>
              <a:rPr lang="en-US" sz="1100" spc="55" dirty="0"/>
              <a:t>as </a:t>
            </a:r>
            <a:r>
              <a:rPr lang="en-US" sz="1100" spc="30" dirty="0"/>
              <a:t>ownership </a:t>
            </a:r>
            <a:r>
              <a:rPr lang="en-US" sz="1100" spc="45" dirty="0"/>
              <a:t>and </a:t>
            </a:r>
            <a:r>
              <a:rPr lang="en-US" sz="1100" spc="50" dirty="0"/>
              <a:t> </a:t>
            </a:r>
            <a:r>
              <a:rPr lang="en-US" sz="1100" spc="-15" dirty="0"/>
              <a:t>accountability.</a:t>
            </a:r>
            <a:r>
              <a:rPr lang="en-US" sz="1100" spc="-45" dirty="0"/>
              <a:t> </a:t>
            </a:r>
            <a:r>
              <a:rPr lang="en-US" sz="1100" spc="40" dirty="0"/>
              <a:t>Developers</a:t>
            </a:r>
            <a:r>
              <a:rPr lang="en-US" sz="1100" spc="-45" dirty="0"/>
              <a:t> </a:t>
            </a:r>
            <a:r>
              <a:rPr lang="en-US" sz="1100" spc="45" dirty="0"/>
              <a:t>and</a:t>
            </a:r>
            <a:r>
              <a:rPr lang="en-US" sz="1100" spc="-45" dirty="0"/>
              <a:t> </a:t>
            </a:r>
            <a:r>
              <a:rPr lang="en-US" sz="1100" spc="20" dirty="0"/>
              <a:t>operations</a:t>
            </a:r>
            <a:r>
              <a:rPr lang="en-US" sz="1100" spc="-45" dirty="0"/>
              <a:t> </a:t>
            </a:r>
            <a:r>
              <a:rPr lang="en-US" sz="1100" spc="35" dirty="0"/>
              <a:t>teams</a:t>
            </a:r>
            <a:r>
              <a:rPr lang="en-US" sz="1100" spc="-45" dirty="0"/>
              <a:t> </a:t>
            </a:r>
            <a:r>
              <a:rPr lang="en-US" sz="1100" spc="15" dirty="0">
                <a:hlinkClick r:id="rId7"/>
              </a:rPr>
              <a:t>collaborate</a:t>
            </a:r>
            <a:r>
              <a:rPr lang="en-US" sz="1100" spc="-45" dirty="0">
                <a:hlinkClick r:id="rId7"/>
              </a:rPr>
              <a:t> </a:t>
            </a:r>
            <a:r>
              <a:rPr lang="en-US" sz="1100" spc="-5" dirty="0"/>
              <a:t>closely,</a:t>
            </a:r>
            <a:r>
              <a:rPr lang="en-US" sz="1100" spc="-45" dirty="0"/>
              <a:t> </a:t>
            </a:r>
            <a:r>
              <a:rPr lang="en-US" sz="1100" spc="25" dirty="0"/>
              <a:t>share</a:t>
            </a:r>
            <a:r>
              <a:rPr lang="en-US" sz="1100" spc="-45" dirty="0"/>
              <a:t> </a:t>
            </a:r>
            <a:r>
              <a:rPr lang="en-US" sz="1100" spc="50" dirty="0"/>
              <a:t>many</a:t>
            </a:r>
            <a:r>
              <a:rPr lang="en-US" sz="1100" spc="-75" dirty="0"/>
              <a:t> </a:t>
            </a:r>
            <a:r>
              <a:rPr lang="en-US" sz="1100" spc="-5" dirty="0"/>
              <a:t>responsibilities,</a:t>
            </a:r>
            <a:r>
              <a:rPr lang="en-US" sz="1100" spc="-45" dirty="0"/>
              <a:t> </a:t>
            </a:r>
            <a:r>
              <a:rPr lang="en-US" sz="1100" spc="45" dirty="0"/>
              <a:t>and</a:t>
            </a:r>
            <a:r>
              <a:rPr lang="en-US" sz="1100" spc="-45" dirty="0"/>
              <a:t> </a:t>
            </a:r>
            <a:r>
              <a:rPr lang="en-US" sz="1100" spc="45" dirty="0"/>
              <a:t>combine</a:t>
            </a:r>
            <a:r>
              <a:rPr lang="en-US" sz="1100" spc="-40" dirty="0"/>
              <a:t> </a:t>
            </a:r>
            <a:r>
              <a:rPr lang="en-US" sz="1100" spc="-25" dirty="0"/>
              <a:t>their</a:t>
            </a:r>
            <a:r>
              <a:rPr lang="en-US" sz="1100" spc="-105" dirty="0"/>
              <a:t> </a:t>
            </a:r>
            <a:r>
              <a:rPr lang="en-US" sz="1100" spc="5" dirty="0"/>
              <a:t>workﬂows.</a:t>
            </a:r>
            <a:r>
              <a:rPr lang="en-US" sz="1100" spc="-80" dirty="0"/>
              <a:t> </a:t>
            </a:r>
            <a:r>
              <a:rPr lang="en-US" sz="1100" spc="20" dirty="0"/>
              <a:t>This</a:t>
            </a:r>
            <a:r>
              <a:rPr lang="en-US" sz="1100" spc="-45" dirty="0"/>
              <a:t> </a:t>
            </a:r>
            <a:r>
              <a:rPr lang="en-US" sz="1100" spc="45" dirty="0"/>
              <a:t>reduces </a:t>
            </a:r>
            <a:r>
              <a:rPr lang="en-US" sz="1100" spc="-345" dirty="0"/>
              <a:t> </a:t>
            </a:r>
            <a:r>
              <a:rPr lang="en-US" sz="1100" dirty="0"/>
              <a:t>ineﬃciencies </a:t>
            </a:r>
            <a:r>
              <a:rPr lang="en-US" sz="1100" spc="45" dirty="0"/>
              <a:t>and </a:t>
            </a:r>
            <a:r>
              <a:rPr lang="en-US" sz="1100" spc="50" dirty="0"/>
              <a:t>saves </a:t>
            </a:r>
            <a:r>
              <a:rPr lang="en-US" sz="1100" dirty="0"/>
              <a:t>time </a:t>
            </a:r>
            <a:r>
              <a:rPr lang="en-US" sz="1100" spc="-80" dirty="0"/>
              <a:t>(e.g. </a:t>
            </a:r>
            <a:r>
              <a:rPr lang="en-US" sz="1100" spc="40" dirty="0"/>
              <a:t>reduced </a:t>
            </a:r>
            <a:r>
              <a:rPr lang="en-US" sz="1100" spc="30" dirty="0"/>
              <a:t>handover periods between </a:t>
            </a:r>
            <a:r>
              <a:rPr lang="en-US" sz="1100" spc="35" dirty="0"/>
              <a:t>developers </a:t>
            </a:r>
            <a:r>
              <a:rPr lang="en-US" sz="1100" spc="45" dirty="0"/>
              <a:t>and </a:t>
            </a:r>
            <a:r>
              <a:rPr lang="en-US" sz="1100" dirty="0"/>
              <a:t>operations, </a:t>
            </a:r>
            <a:r>
              <a:rPr lang="en-US" sz="1100" spc="-5" dirty="0"/>
              <a:t>writing </a:t>
            </a:r>
            <a:r>
              <a:rPr lang="en-US" sz="1100" spc="60" dirty="0"/>
              <a:t>code </a:t>
            </a:r>
            <a:r>
              <a:rPr lang="en-US" sz="1100" spc="-25" dirty="0"/>
              <a:t>that </a:t>
            </a:r>
            <a:r>
              <a:rPr lang="en-US" sz="1100" spc="15" dirty="0"/>
              <a:t>takes </a:t>
            </a:r>
            <a:r>
              <a:rPr lang="en-US" sz="1100" spc="-15" dirty="0"/>
              <a:t>into </a:t>
            </a:r>
            <a:r>
              <a:rPr lang="en-US" sz="1100" spc="30" dirty="0"/>
              <a:t>account </a:t>
            </a:r>
            <a:r>
              <a:rPr lang="en-US" sz="1100" spc="5" dirty="0"/>
              <a:t>the </a:t>
            </a:r>
            <a:r>
              <a:rPr lang="en-US" sz="1100" spc="10" dirty="0"/>
              <a:t> </a:t>
            </a:r>
            <a:r>
              <a:rPr lang="en-US" sz="1100" spc="15" dirty="0"/>
              <a:t>environment</a:t>
            </a:r>
            <a:r>
              <a:rPr lang="en-US" sz="1100" spc="-60" dirty="0"/>
              <a:t> </a:t>
            </a:r>
            <a:r>
              <a:rPr lang="en-US" sz="1100" spc="-20" dirty="0"/>
              <a:t>in</a:t>
            </a:r>
            <a:r>
              <a:rPr lang="en-US" sz="1100" spc="-95" dirty="0"/>
              <a:t> </a:t>
            </a:r>
            <a:r>
              <a:rPr lang="en-US" sz="1100" spc="30" dirty="0"/>
              <a:t>which</a:t>
            </a:r>
            <a:r>
              <a:rPr lang="en-US" sz="1100" spc="-60" dirty="0"/>
              <a:t> </a:t>
            </a:r>
            <a:r>
              <a:rPr lang="en-US" sz="1100" spc="-80" dirty="0"/>
              <a:t>it</a:t>
            </a:r>
            <a:r>
              <a:rPr lang="en-US" sz="1100" spc="-60" dirty="0"/>
              <a:t> </a:t>
            </a:r>
            <a:r>
              <a:rPr lang="en-US" sz="1100" spc="5" dirty="0"/>
              <a:t>is</a:t>
            </a:r>
            <a:r>
              <a:rPr lang="en-US" sz="1100" spc="-60" dirty="0"/>
              <a:t> run).</a:t>
            </a:r>
            <a:endParaRPr lang="en-US" sz="1100" dirty="0"/>
          </a:p>
          <a:p>
            <a:pPr marL="12700" marR="76200" indent="-228600">
              <a:lnSpc>
                <a:spcPct val="90000"/>
              </a:lnSpc>
              <a:spcBef>
                <a:spcPts val="1100"/>
              </a:spcBef>
              <a:buFont typeface="Arial" panose="020B0604020202020204" pitchFamily="34" charset="0"/>
              <a:buChar char="•"/>
            </a:pPr>
            <a:r>
              <a:rPr lang="en-US" sz="1100" b="1" spc="-10" dirty="0"/>
              <a:t>Security</a:t>
            </a:r>
            <a:r>
              <a:rPr lang="en-US" sz="1100" spc="-10" dirty="0"/>
              <a:t>:</a:t>
            </a:r>
            <a:r>
              <a:rPr lang="en-US" sz="1100" spc="-55" dirty="0"/>
              <a:t> </a:t>
            </a:r>
            <a:r>
              <a:rPr lang="en-US" sz="1100" spc="75" dirty="0"/>
              <a:t>Move</a:t>
            </a:r>
            <a:r>
              <a:rPr lang="en-US" sz="1100" spc="-50" dirty="0"/>
              <a:t> </a:t>
            </a:r>
            <a:r>
              <a:rPr lang="en-US" sz="1100" spc="20" dirty="0"/>
              <a:t>quickly</a:t>
            </a:r>
            <a:r>
              <a:rPr lang="en-US" sz="1100" spc="-114" dirty="0"/>
              <a:t> </a:t>
            </a:r>
            <a:r>
              <a:rPr lang="en-US" sz="1100" spc="10" dirty="0"/>
              <a:t>while</a:t>
            </a:r>
            <a:r>
              <a:rPr lang="en-US" sz="1100" spc="-55" dirty="0"/>
              <a:t> </a:t>
            </a:r>
            <a:r>
              <a:rPr lang="en-US" sz="1100" spc="-5" dirty="0"/>
              <a:t>retaining</a:t>
            </a:r>
            <a:r>
              <a:rPr lang="en-US" sz="1100" spc="-50" dirty="0"/>
              <a:t> </a:t>
            </a:r>
            <a:r>
              <a:rPr lang="en-US" sz="1100" spc="5" dirty="0"/>
              <a:t>control</a:t>
            </a:r>
            <a:r>
              <a:rPr lang="en-US" sz="1100" spc="-85" dirty="0"/>
              <a:t> </a:t>
            </a:r>
            <a:r>
              <a:rPr lang="en-US" sz="1100" spc="45" dirty="0"/>
              <a:t>and</a:t>
            </a:r>
            <a:r>
              <a:rPr lang="en-US" sz="1100" spc="-50" dirty="0"/>
              <a:t> </a:t>
            </a:r>
            <a:r>
              <a:rPr lang="en-US" sz="1100" spc="30" dirty="0"/>
              <a:t>preserving</a:t>
            </a:r>
            <a:r>
              <a:rPr lang="en-US" sz="1100" spc="-55" dirty="0"/>
              <a:t> </a:t>
            </a:r>
            <a:r>
              <a:rPr lang="en-US" sz="1100" spc="10" dirty="0"/>
              <a:t>compliance.</a:t>
            </a:r>
            <a:r>
              <a:rPr lang="en-US" sz="1100" spc="-90" dirty="0"/>
              <a:t> </a:t>
            </a:r>
            <a:r>
              <a:rPr lang="en-US" sz="1100" spc="35" dirty="0"/>
              <a:t>You</a:t>
            </a:r>
            <a:r>
              <a:rPr lang="en-US" sz="1100" spc="-50" dirty="0"/>
              <a:t> </a:t>
            </a:r>
            <a:r>
              <a:rPr lang="en-US" sz="1100" spc="40" dirty="0"/>
              <a:t>can</a:t>
            </a:r>
            <a:r>
              <a:rPr lang="en-US" sz="1100" spc="-50" dirty="0"/>
              <a:t> </a:t>
            </a:r>
            <a:r>
              <a:rPr lang="en-US" sz="1100" spc="30" dirty="0"/>
              <a:t>adopt</a:t>
            </a:r>
            <a:r>
              <a:rPr lang="en-US" sz="1100" spc="-55" dirty="0"/>
              <a:t> </a:t>
            </a:r>
            <a:r>
              <a:rPr lang="en-US" sz="1100" spc="20" dirty="0"/>
              <a:t>a</a:t>
            </a:r>
            <a:r>
              <a:rPr lang="en-US" sz="1100" spc="-50" dirty="0"/>
              <a:t> </a:t>
            </a:r>
            <a:r>
              <a:rPr lang="en-US" sz="1100" spc="75" dirty="0"/>
              <a:t>DevOps</a:t>
            </a:r>
            <a:r>
              <a:rPr lang="en-US" sz="1100" spc="-50" dirty="0"/>
              <a:t> </a:t>
            </a:r>
            <a:r>
              <a:rPr lang="en-US" sz="1100" spc="55" dirty="0"/>
              <a:t>model</a:t>
            </a:r>
            <a:r>
              <a:rPr lang="en-US" sz="1100" spc="-120" dirty="0"/>
              <a:t> </a:t>
            </a:r>
            <a:r>
              <a:rPr lang="en-US" sz="1100" dirty="0"/>
              <a:t>without</a:t>
            </a:r>
            <a:r>
              <a:rPr lang="en-US" sz="1100" spc="-50" dirty="0"/>
              <a:t> </a:t>
            </a:r>
            <a:r>
              <a:rPr lang="en-US" sz="1100" spc="10" dirty="0"/>
              <a:t>sacriﬁcing</a:t>
            </a:r>
            <a:r>
              <a:rPr lang="en-US" sz="1100" spc="-50" dirty="0"/>
              <a:t> </a:t>
            </a:r>
            <a:r>
              <a:rPr lang="en-US" sz="1100" spc="15" dirty="0"/>
              <a:t>security</a:t>
            </a:r>
            <a:r>
              <a:rPr lang="en-US" sz="1100" spc="-80" dirty="0"/>
              <a:t> </a:t>
            </a:r>
            <a:r>
              <a:rPr lang="en-US" sz="1100" spc="50" dirty="0"/>
              <a:t>by</a:t>
            </a:r>
            <a:r>
              <a:rPr lang="en-US" sz="1100" spc="-85" dirty="0"/>
              <a:t> </a:t>
            </a:r>
            <a:r>
              <a:rPr lang="en-US" sz="1100" spc="50" dirty="0"/>
              <a:t>using </a:t>
            </a:r>
            <a:r>
              <a:rPr lang="en-US" sz="1100" spc="55" dirty="0"/>
              <a:t> </a:t>
            </a:r>
            <a:r>
              <a:rPr lang="en-US" sz="1100" spc="25" dirty="0"/>
              <a:t>automated</a:t>
            </a:r>
            <a:r>
              <a:rPr lang="en-US" sz="1100" spc="-50" dirty="0"/>
              <a:t> </a:t>
            </a:r>
            <a:r>
              <a:rPr lang="en-US" sz="1100" spc="35" dirty="0"/>
              <a:t>compliance</a:t>
            </a:r>
            <a:r>
              <a:rPr lang="en-US" sz="1100" spc="-45" dirty="0"/>
              <a:t> </a:t>
            </a:r>
            <a:r>
              <a:rPr lang="en-US" sz="1100" spc="-5" dirty="0"/>
              <a:t>policies,</a:t>
            </a:r>
            <a:r>
              <a:rPr lang="en-US" sz="1100" spc="-45" dirty="0"/>
              <a:t> </a:t>
            </a:r>
            <a:r>
              <a:rPr lang="en-US" sz="1100" spc="20" dirty="0"/>
              <a:t>ﬁne-grained</a:t>
            </a:r>
            <a:r>
              <a:rPr lang="en-US" sz="1100" spc="-50" dirty="0"/>
              <a:t> </a:t>
            </a:r>
            <a:r>
              <a:rPr lang="en-US" sz="1100" spc="-5" dirty="0"/>
              <a:t>controls,</a:t>
            </a:r>
            <a:r>
              <a:rPr lang="en-US" sz="1100" spc="-45" dirty="0"/>
              <a:t> </a:t>
            </a:r>
            <a:r>
              <a:rPr lang="en-US" sz="1100" spc="45" dirty="0"/>
              <a:t>and</a:t>
            </a:r>
            <a:r>
              <a:rPr lang="en-US" sz="1100" spc="-45" dirty="0"/>
              <a:t> </a:t>
            </a:r>
            <a:r>
              <a:rPr lang="en-US" sz="1100" spc="15" dirty="0"/>
              <a:t>conﬁguration</a:t>
            </a:r>
            <a:r>
              <a:rPr lang="en-US" sz="1100" spc="-50" dirty="0"/>
              <a:t> </a:t>
            </a:r>
            <a:r>
              <a:rPr lang="en-US" sz="1100" spc="50" dirty="0"/>
              <a:t>management</a:t>
            </a:r>
            <a:r>
              <a:rPr lang="en-US" sz="1100" spc="-45" dirty="0"/>
              <a:t> </a:t>
            </a:r>
            <a:r>
              <a:rPr lang="en-US" sz="1100" spc="5" dirty="0"/>
              <a:t>techniques.</a:t>
            </a:r>
            <a:r>
              <a:rPr lang="en-US" sz="1100" spc="-45" dirty="0"/>
              <a:t> </a:t>
            </a:r>
            <a:r>
              <a:rPr lang="en-US" sz="1100" spc="20" dirty="0"/>
              <a:t>For</a:t>
            </a:r>
            <a:r>
              <a:rPr lang="en-US" sz="1100" spc="-75" dirty="0"/>
              <a:t> </a:t>
            </a:r>
            <a:r>
              <a:rPr lang="en-US" sz="1100" spc="5" dirty="0"/>
              <a:t>example,</a:t>
            </a:r>
            <a:r>
              <a:rPr lang="en-US" sz="1100" spc="-45" dirty="0"/>
              <a:t> </a:t>
            </a:r>
            <a:r>
              <a:rPr lang="en-US" sz="1100" spc="50" dirty="0"/>
              <a:t>using</a:t>
            </a:r>
            <a:r>
              <a:rPr lang="en-US" sz="1100" spc="-45" dirty="0"/>
              <a:t> </a:t>
            </a:r>
            <a:r>
              <a:rPr lang="en-US" sz="1100" spc="-5" dirty="0"/>
              <a:t>infrastructure</a:t>
            </a:r>
            <a:r>
              <a:rPr lang="en-US" sz="1100" spc="-50" dirty="0"/>
              <a:t> </a:t>
            </a:r>
            <a:r>
              <a:rPr lang="en-US" sz="1100" spc="55" dirty="0"/>
              <a:t>as</a:t>
            </a:r>
            <a:r>
              <a:rPr lang="en-US" sz="1100" spc="-45" dirty="0"/>
              <a:t> </a:t>
            </a:r>
            <a:r>
              <a:rPr lang="en-US" sz="1100" spc="60" dirty="0"/>
              <a:t>code</a:t>
            </a:r>
            <a:r>
              <a:rPr lang="en-US" sz="1100" spc="-45" dirty="0"/>
              <a:t> </a:t>
            </a:r>
            <a:r>
              <a:rPr lang="en-US" sz="1100" spc="45" dirty="0"/>
              <a:t>and </a:t>
            </a:r>
            <a:r>
              <a:rPr lang="en-US" sz="1100" spc="-345" dirty="0"/>
              <a:t> </a:t>
            </a:r>
            <a:r>
              <a:rPr lang="en-US" sz="1100" spc="20" dirty="0">
                <a:hlinkClick r:id="rId8"/>
              </a:rPr>
              <a:t>policy</a:t>
            </a:r>
            <a:r>
              <a:rPr lang="en-US" sz="1100" spc="-90" dirty="0">
                <a:hlinkClick r:id="rId8"/>
              </a:rPr>
              <a:t> </a:t>
            </a:r>
            <a:r>
              <a:rPr lang="en-US" sz="1100" spc="55" dirty="0">
                <a:hlinkClick r:id="rId8"/>
              </a:rPr>
              <a:t>as</a:t>
            </a:r>
            <a:r>
              <a:rPr lang="en-US" sz="1100" spc="-60" dirty="0">
                <a:hlinkClick r:id="rId8"/>
              </a:rPr>
              <a:t> </a:t>
            </a:r>
            <a:r>
              <a:rPr lang="en-US" sz="1100" spc="15" dirty="0">
                <a:hlinkClick r:id="rId8"/>
              </a:rPr>
              <a:t>code</a:t>
            </a:r>
            <a:r>
              <a:rPr lang="en-US" sz="1100" spc="15" dirty="0"/>
              <a:t>,</a:t>
            </a:r>
            <a:r>
              <a:rPr lang="en-US" sz="1100" spc="-90" dirty="0"/>
              <a:t> </a:t>
            </a:r>
            <a:r>
              <a:rPr lang="en-US" sz="1100" spc="50" dirty="0"/>
              <a:t>you</a:t>
            </a:r>
            <a:r>
              <a:rPr lang="en-US" sz="1100" spc="-60" dirty="0"/>
              <a:t> </a:t>
            </a:r>
            <a:r>
              <a:rPr lang="en-US" sz="1100" spc="40" dirty="0"/>
              <a:t>can</a:t>
            </a:r>
            <a:r>
              <a:rPr lang="en-US" sz="1100" spc="-60" dirty="0"/>
              <a:t> </a:t>
            </a:r>
            <a:r>
              <a:rPr lang="en-US" sz="1100" spc="20" dirty="0"/>
              <a:t>deﬁne</a:t>
            </a:r>
            <a:r>
              <a:rPr lang="en-US" sz="1100" spc="-60" dirty="0"/>
              <a:t> </a:t>
            </a:r>
            <a:r>
              <a:rPr lang="en-US" sz="1100" spc="45" dirty="0"/>
              <a:t>and</a:t>
            </a:r>
            <a:r>
              <a:rPr lang="en-US" sz="1100" spc="-60" dirty="0"/>
              <a:t> </a:t>
            </a:r>
            <a:r>
              <a:rPr lang="en-US" sz="1100" spc="15" dirty="0"/>
              <a:t>then</a:t>
            </a:r>
            <a:r>
              <a:rPr lang="en-US" sz="1100" spc="-60" dirty="0"/>
              <a:t> </a:t>
            </a:r>
            <a:r>
              <a:rPr lang="en-US" sz="1100" spc="-5" dirty="0"/>
              <a:t>track</a:t>
            </a:r>
            <a:r>
              <a:rPr lang="en-US" sz="1100" spc="-60" dirty="0"/>
              <a:t> </a:t>
            </a:r>
            <a:r>
              <a:rPr lang="en-US" sz="1100" spc="35" dirty="0"/>
              <a:t>compliance</a:t>
            </a:r>
            <a:r>
              <a:rPr lang="en-US" sz="1100" spc="-60" dirty="0"/>
              <a:t> </a:t>
            </a:r>
            <a:r>
              <a:rPr lang="en-US" sz="1100" spc="-30" dirty="0"/>
              <a:t>at</a:t>
            </a:r>
            <a:r>
              <a:rPr lang="en-US" sz="1100" spc="-60" dirty="0"/>
              <a:t> </a:t>
            </a:r>
            <a:r>
              <a:rPr lang="en-US" sz="1100" spc="-5" dirty="0"/>
              <a:t>scale.</a:t>
            </a:r>
            <a:endParaRPr lang="en-US" sz="11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1043631" y="809898"/>
            <a:ext cx="9942716" cy="1554480"/>
          </a:xfrm>
          <a:prstGeom prst="rect">
            <a:avLst/>
          </a:prstGeom>
        </p:spPr>
        <p:txBody>
          <a:bodyPr vert="horz" lIns="91440" tIns="45720" rIns="91440" bIns="45720" rtlCol="0" anchor="ctr">
            <a:normAutofit/>
          </a:bodyPr>
          <a:lstStyle/>
          <a:p>
            <a:pPr marL="12700" algn="l" rtl="0">
              <a:lnSpc>
                <a:spcPct val="90000"/>
              </a:lnSpc>
              <a:spcBef>
                <a:spcPct val="0"/>
              </a:spcBef>
            </a:pPr>
            <a:r>
              <a:rPr lang="en-US" sz="4800" kern="1200" spc="175">
                <a:solidFill>
                  <a:schemeClr val="tx1"/>
                </a:solidFill>
                <a:latin typeface="+mj-lt"/>
                <a:ea typeface="+mj-ea"/>
                <a:cs typeface="+mj-cs"/>
              </a:rPr>
              <a:t>DevOps</a:t>
            </a:r>
            <a:r>
              <a:rPr lang="en-US" sz="4800" kern="1200" spc="-290">
                <a:solidFill>
                  <a:schemeClr val="tx1"/>
                </a:solidFill>
                <a:latin typeface="+mj-lt"/>
                <a:ea typeface="+mj-ea"/>
                <a:cs typeface="+mj-cs"/>
              </a:rPr>
              <a:t> </a:t>
            </a:r>
            <a:r>
              <a:rPr lang="en-US" sz="4800" kern="1200" spc="70">
                <a:solidFill>
                  <a:schemeClr val="tx1"/>
                </a:solidFill>
                <a:latin typeface="+mj-lt"/>
                <a:ea typeface="+mj-ea"/>
                <a:cs typeface="+mj-cs"/>
              </a:rPr>
              <a:t>Practices</a:t>
            </a:r>
          </a:p>
        </p:txBody>
      </p:sp>
      <p:sp>
        <p:nvSpPr>
          <p:cNvPr id="3" name="object 3"/>
          <p:cNvSpPr txBox="1"/>
          <p:nvPr/>
        </p:nvSpPr>
        <p:spPr>
          <a:xfrm>
            <a:off x="609600" y="2819400"/>
            <a:ext cx="10896600" cy="3322780"/>
          </a:xfrm>
          <a:prstGeom prst="rect">
            <a:avLst/>
          </a:prstGeom>
        </p:spPr>
        <p:txBody>
          <a:bodyPr vert="horz" lIns="91440" tIns="45720" rIns="91440" bIns="45720" rtlCol="0" anchor="ctr">
            <a:normAutofit/>
          </a:bodyPr>
          <a:lstStyle/>
          <a:p>
            <a:pPr marL="12700" marR="27305" indent="-228600">
              <a:lnSpc>
                <a:spcPct val="90000"/>
              </a:lnSpc>
              <a:spcBef>
                <a:spcPts val="100"/>
              </a:spcBef>
              <a:buFont typeface="Arial" panose="020B0604020202020204" pitchFamily="34" charset="0"/>
              <a:buChar char="•"/>
            </a:pPr>
            <a:r>
              <a:rPr lang="en-US" sz="1100" b="1" spc="25" dirty="0"/>
              <a:t>Continuous</a:t>
            </a:r>
            <a:r>
              <a:rPr lang="en-US" sz="1100" b="1" spc="-65" dirty="0"/>
              <a:t> </a:t>
            </a:r>
            <a:r>
              <a:rPr lang="en-US" sz="1100" b="1" spc="-5" dirty="0"/>
              <a:t>Integration</a:t>
            </a:r>
            <a:r>
              <a:rPr lang="en-US" sz="1100" spc="-5" dirty="0"/>
              <a:t>:</a:t>
            </a:r>
            <a:r>
              <a:rPr lang="en-US" sz="1100" spc="-45" dirty="0"/>
              <a:t> </a:t>
            </a:r>
            <a:r>
              <a:rPr lang="en-US" sz="1100" spc="35" dirty="0"/>
              <a:t>Continuous</a:t>
            </a:r>
            <a:r>
              <a:rPr lang="en-US" sz="1100" spc="-50" dirty="0"/>
              <a:t> </a:t>
            </a:r>
            <a:r>
              <a:rPr lang="en-US" sz="1100" spc="-5" dirty="0"/>
              <a:t>integration</a:t>
            </a:r>
            <a:r>
              <a:rPr lang="en-US" sz="1100" spc="-45" dirty="0"/>
              <a:t> </a:t>
            </a:r>
            <a:r>
              <a:rPr lang="en-US" sz="1100" spc="5" dirty="0"/>
              <a:t>is</a:t>
            </a:r>
            <a:r>
              <a:rPr lang="en-US" sz="1100" spc="-45" dirty="0"/>
              <a:t> </a:t>
            </a:r>
            <a:r>
              <a:rPr lang="en-US" sz="1100" spc="20" dirty="0"/>
              <a:t>a</a:t>
            </a:r>
            <a:r>
              <a:rPr lang="en-US" sz="1100" spc="-50" dirty="0"/>
              <a:t> </a:t>
            </a:r>
            <a:r>
              <a:rPr lang="en-US" sz="1100" spc="10" dirty="0"/>
              <a:t>software</a:t>
            </a:r>
            <a:r>
              <a:rPr lang="en-US" sz="1100" spc="-45" dirty="0"/>
              <a:t> </a:t>
            </a:r>
            <a:r>
              <a:rPr lang="en-US" sz="1100" spc="35" dirty="0"/>
              <a:t>development</a:t>
            </a:r>
            <a:r>
              <a:rPr lang="en-US" sz="1100" spc="-50" dirty="0"/>
              <a:t> </a:t>
            </a:r>
            <a:r>
              <a:rPr lang="en-US" sz="1100" spc="5" dirty="0"/>
              <a:t>practice</a:t>
            </a:r>
            <a:r>
              <a:rPr lang="en-US" sz="1100" spc="-75" dirty="0"/>
              <a:t> </a:t>
            </a:r>
            <a:r>
              <a:rPr lang="en-US" sz="1100" spc="30" dirty="0"/>
              <a:t>where</a:t>
            </a:r>
            <a:r>
              <a:rPr lang="en-US" sz="1100" spc="-50" dirty="0"/>
              <a:t> </a:t>
            </a:r>
            <a:r>
              <a:rPr lang="en-US" sz="1100" spc="35" dirty="0"/>
              <a:t>developers</a:t>
            </a:r>
            <a:r>
              <a:rPr lang="en-US" sz="1100" spc="-45" dirty="0"/>
              <a:t> </a:t>
            </a:r>
            <a:r>
              <a:rPr lang="en-US" sz="1100" spc="15" dirty="0"/>
              <a:t>regularly</a:t>
            </a:r>
            <a:r>
              <a:rPr lang="en-US" sz="1100" spc="-80" dirty="0"/>
              <a:t> </a:t>
            </a:r>
            <a:r>
              <a:rPr lang="en-US" sz="1100" spc="55" dirty="0"/>
              <a:t>merge</a:t>
            </a:r>
            <a:r>
              <a:rPr lang="en-US" sz="1100" spc="-45" dirty="0"/>
              <a:t> </a:t>
            </a:r>
            <a:r>
              <a:rPr lang="en-US" sz="1100" spc="-25" dirty="0"/>
              <a:t>their</a:t>
            </a:r>
            <a:r>
              <a:rPr lang="en-US" sz="1100" spc="-75" dirty="0"/>
              <a:t> </a:t>
            </a:r>
            <a:r>
              <a:rPr lang="en-US" sz="1100" spc="60" dirty="0"/>
              <a:t>code</a:t>
            </a:r>
            <a:r>
              <a:rPr lang="en-US" sz="1100" spc="-45" dirty="0"/>
              <a:t> </a:t>
            </a:r>
            <a:r>
              <a:rPr lang="en-US" sz="1100" spc="65" dirty="0"/>
              <a:t>changes</a:t>
            </a:r>
            <a:r>
              <a:rPr lang="en-US" sz="1100" spc="-45" dirty="0"/>
              <a:t> </a:t>
            </a:r>
            <a:r>
              <a:rPr lang="en-US" sz="1100" spc="-15" dirty="0"/>
              <a:t>into</a:t>
            </a:r>
            <a:r>
              <a:rPr lang="en-US" sz="1100" spc="-50" dirty="0"/>
              <a:t> </a:t>
            </a:r>
            <a:r>
              <a:rPr lang="en-US" sz="1100" spc="20" dirty="0"/>
              <a:t>a </a:t>
            </a:r>
            <a:r>
              <a:rPr lang="en-US" sz="1100" spc="-345" dirty="0"/>
              <a:t> </a:t>
            </a:r>
            <a:r>
              <a:rPr lang="en-US" sz="1100" dirty="0"/>
              <a:t>central</a:t>
            </a:r>
            <a:r>
              <a:rPr lang="en-US" sz="1100" spc="-90" dirty="0"/>
              <a:t> </a:t>
            </a:r>
            <a:r>
              <a:rPr lang="en-US" sz="1100" spc="-15" dirty="0"/>
              <a:t>repository,</a:t>
            </a:r>
            <a:r>
              <a:rPr lang="en-US" sz="1100" spc="-55" dirty="0"/>
              <a:t> </a:t>
            </a:r>
            <a:r>
              <a:rPr lang="en-US" sz="1100" spc="-25" dirty="0"/>
              <a:t>after</a:t>
            </a:r>
            <a:r>
              <a:rPr lang="en-US" sz="1100" spc="-105" dirty="0"/>
              <a:t> </a:t>
            </a:r>
            <a:r>
              <a:rPr lang="en-US" sz="1100" spc="30" dirty="0"/>
              <a:t>which</a:t>
            </a:r>
            <a:r>
              <a:rPr lang="en-US" sz="1100" spc="-55" dirty="0"/>
              <a:t> </a:t>
            </a:r>
            <a:r>
              <a:rPr lang="en-US" sz="1100" spc="25" dirty="0"/>
              <a:t>automated</a:t>
            </a:r>
            <a:r>
              <a:rPr lang="en-US" sz="1100" spc="-50" dirty="0"/>
              <a:t> </a:t>
            </a:r>
            <a:r>
              <a:rPr lang="en-US" sz="1100" spc="30" dirty="0"/>
              <a:t>builds</a:t>
            </a:r>
            <a:r>
              <a:rPr lang="en-US" sz="1100" spc="-55" dirty="0"/>
              <a:t> </a:t>
            </a:r>
            <a:r>
              <a:rPr lang="en-US" sz="1100" spc="45" dirty="0"/>
              <a:t>and</a:t>
            </a:r>
            <a:r>
              <a:rPr lang="en-US" sz="1100" spc="-50" dirty="0"/>
              <a:t> </a:t>
            </a:r>
            <a:r>
              <a:rPr lang="en-US" sz="1100" spc="15" dirty="0"/>
              <a:t>tests</a:t>
            </a:r>
            <a:r>
              <a:rPr lang="en-US" sz="1100" spc="-55" dirty="0"/>
              <a:t> </a:t>
            </a:r>
            <a:r>
              <a:rPr lang="en-US" sz="1100" dirty="0"/>
              <a:t>are</a:t>
            </a:r>
            <a:r>
              <a:rPr lang="en-US" sz="1100" spc="-50" dirty="0"/>
              <a:t> </a:t>
            </a:r>
            <a:r>
              <a:rPr lang="en-US" sz="1100" spc="-40" dirty="0"/>
              <a:t>run.</a:t>
            </a:r>
            <a:r>
              <a:rPr lang="en-US" sz="1100" spc="-90" dirty="0"/>
              <a:t> </a:t>
            </a:r>
            <a:r>
              <a:rPr lang="en-US" sz="1100" spc="40" dirty="0"/>
              <a:t>The</a:t>
            </a:r>
            <a:r>
              <a:rPr lang="en-US" sz="1100" spc="-55" dirty="0"/>
              <a:t> </a:t>
            </a:r>
            <a:r>
              <a:rPr lang="en-US" sz="1100" spc="25" dirty="0"/>
              <a:t>key</a:t>
            </a:r>
            <a:r>
              <a:rPr lang="en-US" sz="1100" spc="-80" dirty="0"/>
              <a:t> </a:t>
            </a:r>
            <a:r>
              <a:rPr lang="en-US" sz="1100" spc="55" dirty="0"/>
              <a:t>goals</a:t>
            </a:r>
            <a:r>
              <a:rPr lang="en-US" sz="1100" spc="-55" dirty="0"/>
              <a:t> </a:t>
            </a:r>
            <a:r>
              <a:rPr lang="en-US" sz="1100" spc="5" dirty="0"/>
              <a:t>of</a:t>
            </a:r>
            <a:r>
              <a:rPr lang="en-US" sz="1100" spc="-75" dirty="0"/>
              <a:t> </a:t>
            </a:r>
            <a:r>
              <a:rPr lang="en-US" sz="1100" spc="30" dirty="0"/>
              <a:t>continuous</a:t>
            </a:r>
            <a:r>
              <a:rPr lang="en-US" sz="1100" spc="-55" dirty="0"/>
              <a:t> </a:t>
            </a:r>
            <a:r>
              <a:rPr lang="en-US" sz="1100" spc="-5" dirty="0"/>
              <a:t>integration</a:t>
            </a:r>
            <a:r>
              <a:rPr lang="en-US" sz="1100" spc="-50" dirty="0"/>
              <a:t> </a:t>
            </a:r>
            <a:r>
              <a:rPr lang="en-US" sz="1100" dirty="0"/>
              <a:t>are</a:t>
            </a:r>
            <a:r>
              <a:rPr lang="en-US" sz="1100" spc="-55" dirty="0"/>
              <a:t> </a:t>
            </a:r>
            <a:r>
              <a:rPr lang="en-US" sz="1100" spc="-10" dirty="0"/>
              <a:t>to</a:t>
            </a:r>
            <a:r>
              <a:rPr lang="en-US" sz="1100" spc="-50" dirty="0"/>
              <a:t> </a:t>
            </a:r>
            <a:r>
              <a:rPr lang="en-US" sz="1100" spc="10" dirty="0"/>
              <a:t>ﬁnd</a:t>
            </a:r>
            <a:r>
              <a:rPr lang="en-US" sz="1100" spc="-55" dirty="0"/>
              <a:t> </a:t>
            </a:r>
            <a:r>
              <a:rPr lang="en-US" sz="1100" spc="45" dirty="0"/>
              <a:t>and</a:t>
            </a:r>
            <a:r>
              <a:rPr lang="en-US" sz="1100" spc="-50" dirty="0"/>
              <a:t> </a:t>
            </a:r>
            <a:r>
              <a:rPr lang="en-US" sz="1100" spc="50" dirty="0"/>
              <a:t>address</a:t>
            </a:r>
            <a:r>
              <a:rPr lang="en-US" sz="1100" spc="-55" dirty="0"/>
              <a:t> </a:t>
            </a:r>
            <a:r>
              <a:rPr lang="en-US" sz="1100" spc="90" dirty="0"/>
              <a:t>bugs</a:t>
            </a:r>
            <a:r>
              <a:rPr lang="en-US" sz="1100" spc="-50" dirty="0"/>
              <a:t> </a:t>
            </a:r>
            <a:r>
              <a:rPr lang="en-US" sz="1100" spc="-25" dirty="0"/>
              <a:t>quicker, </a:t>
            </a:r>
            <a:r>
              <a:rPr lang="en-US" sz="1100" spc="-20" dirty="0"/>
              <a:t> </a:t>
            </a:r>
            <a:r>
              <a:rPr lang="en-US" sz="1100" spc="20" dirty="0"/>
              <a:t>improve</a:t>
            </a:r>
            <a:r>
              <a:rPr lang="en-US" sz="1100" spc="-60" dirty="0"/>
              <a:t> </a:t>
            </a:r>
            <a:r>
              <a:rPr lang="en-US" sz="1100" spc="10" dirty="0"/>
              <a:t>software</a:t>
            </a:r>
            <a:r>
              <a:rPr lang="en-US" sz="1100" spc="-60" dirty="0"/>
              <a:t> </a:t>
            </a:r>
            <a:r>
              <a:rPr lang="en-US" sz="1100" spc="-30" dirty="0"/>
              <a:t>quality,</a:t>
            </a:r>
            <a:r>
              <a:rPr lang="en-US" sz="1100" spc="-60" dirty="0"/>
              <a:t> </a:t>
            </a:r>
            <a:r>
              <a:rPr lang="en-US" sz="1100" spc="45" dirty="0"/>
              <a:t>and</a:t>
            </a:r>
            <a:r>
              <a:rPr lang="en-US" sz="1100" spc="-60" dirty="0"/>
              <a:t> </a:t>
            </a:r>
            <a:r>
              <a:rPr lang="en-US" sz="1100" spc="35" dirty="0"/>
              <a:t>reduce</a:t>
            </a:r>
            <a:r>
              <a:rPr lang="en-US" sz="1100" spc="-55" dirty="0"/>
              <a:t> </a:t>
            </a:r>
            <a:r>
              <a:rPr lang="en-US" sz="1100" spc="5" dirty="0"/>
              <a:t>the</a:t>
            </a:r>
            <a:r>
              <a:rPr lang="en-US" sz="1100" spc="-60" dirty="0"/>
              <a:t> </a:t>
            </a:r>
            <a:r>
              <a:rPr lang="en-US" sz="1100" dirty="0"/>
              <a:t>time</a:t>
            </a:r>
            <a:r>
              <a:rPr lang="en-US" sz="1100" spc="-60" dirty="0"/>
              <a:t> </a:t>
            </a:r>
            <a:r>
              <a:rPr lang="en-US" sz="1100" spc="-80" dirty="0"/>
              <a:t>it</a:t>
            </a:r>
            <a:r>
              <a:rPr lang="en-US" sz="1100" spc="-60" dirty="0"/>
              <a:t> </a:t>
            </a:r>
            <a:r>
              <a:rPr lang="en-US" sz="1100" spc="15" dirty="0"/>
              <a:t>takes</a:t>
            </a:r>
            <a:r>
              <a:rPr lang="en-US" sz="1100" spc="-55" dirty="0"/>
              <a:t> </a:t>
            </a:r>
            <a:r>
              <a:rPr lang="en-US" sz="1100" spc="-10" dirty="0"/>
              <a:t>to</a:t>
            </a:r>
            <a:r>
              <a:rPr lang="en-US" sz="1100" spc="-90" dirty="0"/>
              <a:t> </a:t>
            </a:r>
            <a:r>
              <a:rPr lang="en-US" sz="1100" dirty="0"/>
              <a:t>validate</a:t>
            </a:r>
            <a:r>
              <a:rPr lang="en-US" sz="1100" spc="-60" dirty="0"/>
              <a:t> </a:t>
            </a:r>
            <a:r>
              <a:rPr lang="en-US" sz="1100" spc="45" dirty="0"/>
              <a:t>and</a:t>
            </a:r>
            <a:r>
              <a:rPr lang="en-US" sz="1100" spc="-60" dirty="0"/>
              <a:t> </a:t>
            </a:r>
            <a:r>
              <a:rPr lang="en-US" sz="1100" spc="20" dirty="0"/>
              <a:t>release</a:t>
            </a:r>
            <a:r>
              <a:rPr lang="en-US" sz="1100" spc="-60" dirty="0"/>
              <a:t> </a:t>
            </a:r>
            <a:r>
              <a:rPr lang="en-US" sz="1100" spc="50" dirty="0"/>
              <a:t>new</a:t>
            </a:r>
            <a:r>
              <a:rPr lang="en-US" sz="1100" spc="-85" dirty="0"/>
              <a:t> </a:t>
            </a:r>
            <a:r>
              <a:rPr lang="en-US" sz="1100" spc="10" dirty="0"/>
              <a:t>software</a:t>
            </a:r>
            <a:r>
              <a:rPr lang="en-US" sz="1100" spc="-60" dirty="0"/>
              <a:t> </a:t>
            </a:r>
            <a:r>
              <a:rPr lang="en-US" sz="1100" spc="5" dirty="0"/>
              <a:t>updates.</a:t>
            </a:r>
            <a:endParaRPr lang="en-US" sz="1100" dirty="0"/>
          </a:p>
          <a:p>
            <a:pPr indent="-228600">
              <a:lnSpc>
                <a:spcPct val="90000"/>
              </a:lnSpc>
              <a:spcBef>
                <a:spcPts val="10"/>
              </a:spcBef>
              <a:buFont typeface="Arial" panose="020B0604020202020204" pitchFamily="34" charset="0"/>
              <a:buChar char="•"/>
            </a:pPr>
            <a:endParaRPr lang="en-US" sz="1100" dirty="0"/>
          </a:p>
          <a:p>
            <a:pPr marL="12700" marR="54610" indent="-228600">
              <a:lnSpc>
                <a:spcPct val="90000"/>
              </a:lnSpc>
              <a:spcBef>
                <a:spcPts val="5"/>
              </a:spcBef>
              <a:buFont typeface="Arial" panose="020B0604020202020204" pitchFamily="34" charset="0"/>
              <a:buChar char="•"/>
            </a:pPr>
            <a:r>
              <a:rPr lang="en-US" sz="1100" b="1" spc="25" dirty="0"/>
              <a:t>Continuous</a:t>
            </a:r>
            <a:r>
              <a:rPr lang="en-US" sz="1100" b="1" spc="-65" dirty="0"/>
              <a:t> </a:t>
            </a:r>
            <a:r>
              <a:rPr lang="en-US" sz="1100" b="1" spc="-15" dirty="0"/>
              <a:t>Delivery</a:t>
            </a:r>
            <a:r>
              <a:rPr lang="en-US" sz="1100" spc="-15" dirty="0"/>
              <a:t>:</a:t>
            </a:r>
            <a:r>
              <a:rPr lang="en-US" sz="1100" spc="-45" dirty="0"/>
              <a:t> </a:t>
            </a:r>
            <a:r>
              <a:rPr lang="en-US" sz="1100" spc="35" dirty="0"/>
              <a:t>Continuous</a:t>
            </a:r>
            <a:r>
              <a:rPr lang="en-US" sz="1100" spc="-45" dirty="0"/>
              <a:t> </a:t>
            </a:r>
            <a:r>
              <a:rPr lang="en-US" sz="1100" spc="10" dirty="0"/>
              <a:t>delivery</a:t>
            </a:r>
            <a:r>
              <a:rPr lang="en-US" sz="1100" spc="-75" dirty="0"/>
              <a:t> </a:t>
            </a:r>
            <a:r>
              <a:rPr lang="en-US" sz="1100" spc="5" dirty="0"/>
              <a:t>is</a:t>
            </a:r>
            <a:r>
              <a:rPr lang="en-US" sz="1100" spc="-50" dirty="0"/>
              <a:t> </a:t>
            </a:r>
            <a:r>
              <a:rPr lang="en-US" sz="1100" spc="20" dirty="0"/>
              <a:t>a</a:t>
            </a:r>
            <a:r>
              <a:rPr lang="en-US" sz="1100" spc="-45" dirty="0"/>
              <a:t> </a:t>
            </a:r>
            <a:r>
              <a:rPr lang="en-US" sz="1100" spc="10" dirty="0"/>
              <a:t>software</a:t>
            </a:r>
            <a:r>
              <a:rPr lang="en-US" sz="1100" spc="-45" dirty="0"/>
              <a:t> </a:t>
            </a:r>
            <a:r>
              <a:rPr lang="en-US" sz="1100" spc="35" dirty="0"/>
              <a:t>development</a:t>
            </a:r>
            <a:r>
              <a:rPr lang="en-US" sz="1100" spc="-45" dirty="0"/>
              <a:t> </a:t>
            </a:r>
            <a:r>
              <a:rPr lang="en-US" sz="1100" spc="5" dirty="0"/>
              <a:t>practice</a:t>
            </a:r>
            <a:r>
              <a:rPr lang="en-US" sz="1100" spc="-75" dirty="0"/>
              <a:t> </a:t>
            </a:r>
            <a:r>
              <a:rPr lang="en-US" sz="1100" spc="30" dirty="0"/>
              <a:t>where</a:t>
            </a:r>
            <a:r>
              <a:rPr lang="en-US" sz="1100" spc="-50" dirty="0"/>
              <a:t> </a:t>
            </a:r>
            <a:r>
              <a:rPr lang="en-US" sz="1100" spc="60" dirty="0"/>
              <a:t>code</a:t>
            </a:r>
            <a:r>
              <a:rPr lang="en-US" sz="1100" spc="-45" dirty="0"/>
              <a:t> </a:t>
            </a:r>
            <a:r>
              <a:rPr lang="en-US" sz="1100" spc="65" dirty="0"/>
              <a:t>changes</a:t>
            </a:r>
            <a:r>
              <a:rPr lang="en-US" sz="1100" spc="-45" dirty="0"/>
              <a:t> </a:t>
            </a:r>
            <a:r>
              <a:rPr lang="en-US" sz="1100" dirty="0"/>
              <a:t>are</a:t>
            </a:r>
            <a:r>
              <a:rPr lang="en-US" sz="1100" spc="-45" dirty="0"/>
              <a:t> </a:t>
            </a:r>
            <a:r>
              <a:rPr lang="en-US" sz="1100" spc="5" dirty="0"/>
              <a:t>automatically</a:t>
            </a:r>
            <a:r>
              <a:rPr lang="en-US" sz="1100" spc="-75" dirty="0"/>
              <a:t> </a:t>
            </a:r>
            <a:r>
              <a:rPr lang="en-US" sz="1100" spc="-40" dirty="0"/>
              <a:t>built,</a:t>
            </a:r>
            <a:r>
              <a:rPr lang="en-US" sz="1100" spc="-50" dirty="0"/>
              <a:t> </a:t>
            </a:r>
            <a:r>
              <a:rPr lang="en-US" sz="1100" spc="-15" dirty="0"/>
              <a:t>tested,</a:t>
            </a:r>
            <a:r>
              <a:rPr lang="en-US" sz="1100" spc="-45" dirty="0"/>
              <a:t> </a:t>
            </a:r>
            <a:r>
              <a:rPr lang="en-US" sz="1100" spc="45" dirty="0"/>
              <a:t>and</a:t>
            </a:r>
            <a:r>
              <a:rPr lang="en-US" sz="1100" spc="-45" dirty="0"/>
              <a:t> </a:t>
            </a:r>
            <a:r>
              <a:rPr lang="en-US" sz="1100" spc="25" dirty="0"/>
              <a:t>prepared </a:t>
            </a:r>
            <a:r>
              <a:rPr lang="en-US" sz="1100" spc="-345" dirty="0"/>
              <a:t> </a:t>
            </a:r>
            <a:r>
              <a:rPr lang="en-US" sz="1100" spc="-15" dirty="0"/>
              <a:t>for</a:t>
            </a:r>
            <a:r>
              <a:rPr lang="en-US" sz="1100" spc="-80" dirty="0"/>
              <a:t> </a:t>
            </a:r>
            <a:r>
              <a:rPr lang="en-US" sz="1100" spc="20" dirty="0"/>
              <a:t>a</a:t>
            </a:r>
            <a:r>
              <a:rPr lang="en-US" sz="1100" spc="-50" dirty="0"/>
              <a:t> </a:t>
            </a:r>
            <a:r>
              <a:rPr lang="en-US" sz="1100" spc="20" dirty="0"/>
              <a:t>release</a:t>
            </a:r>
            <a:r>
              <a:rPr lang="en-US" sz="1100" spc="-55" dirty="0"/>
              <a:t> </a:t>
            </a:r>
            <a:r>
              <a:rPr lang="en-US" sz="1100" spc="-10" dirty="0"/>
              <a:t>to</a:t>
            </a:r>
            <a:r>
              <a:rPr lang="en-US" sz="1100" spc="-50" dirty="0"/>
              <a:t> </a:t>
            </a:r>
            <a:r>
              <a:rPr lang="en-US" sz="1100" dirty="0"/>
              <a:t>production.</a:t>
            </a:r>
            <a:r>
              <a:rPr lang="en-US" sz="1100" spc="-50" dirty="0"/>
              <a:t> </a:t>
            </a:r>
            <a:r>
              <a:rPr lang="en-US" sz="1100" spc="-65" dirty="0"/>
              <a:t>It</a:t>
            </a:r>
            <a:r>
              <a:rPr lang="en-US" sz="1100" spc="-55" dirty="0"/>
              <a:t> </a:t>
            </a:r>
            <a:r>
              <a:rPr lang="en-US" sz="1100" spc="45" dirty="0"/>
              <a:t>expands</a:t>
            </a:r>
            <a:r>
              <a:rPr lang="en-US" sz="1100" spc="-50" dirty="0"/>
              <a:t> </a:t>
            </a:r>
            <a:r>
              <a:rPr lang="en-US" sz="1100" spc="60" dirty="0"/>
              <a:t>upon</a:t>
            </a:r>
            <a:r>
              <a:rPr lang="en-US" sz="1100" spc="-50" dirty="0"/>
              <a:t> </a:t>
            </a:r>
            <a:r>
              <a:rPr lang="en-US" sz="1100" spc="30" dirty="0"/>
              <a:t>continuous</a:t>
            </a:r>
            <a:r>
              <a:rPr lang="en-US" sz="1100" spc="-50" dirty="0"/>
              <a:t> </a:t>
            </a:r>
            <a:r>
              <a:rPr lang="en-US" sz="1100" spc="-5" dirty="0"/>
              <a:t>integration</a:t>
            </a:r>
            <a:r>
              <a:rPr lang="en-US" sz="1100" spc="-55" dirty="0"/>
              <a:t> </a:t>
            </a:r>
            <a:r>
              <a:rPr lang="en-US" sz="1100" spc="50" dirty="0"/>
              <a:t>by</a:t>
            </a:r>
            <a:r>
              <a:rPr lang="en-US" sz="1100" spc="-80" dirty="0"/>
              <a:t> </a:t>
            </a:r>
            <a:r>
              <a:rPr lang="en-US" sz="1100" spc="40" dirty="0"/>
              <a:t>deploying</a:t>
            </a:r>
            <a:r>
              <a:rPr lang="en-US" sz="1100" spc="-55" dirty="0"/>
              <a:t> </a:t>
            </a:r>
            <a:r>
              <a:rPr lang="en-US" sz="1100" spc="-15" dirty="0"/>
              <a:t>all</a:t>
            </a:r>
            <a:r>
              <a:rPr lang="en-US" sz="1100" spc="-85" dirty="0"/>
              <a:t> </a:t>
            </a:r>
            <a:r>
              <a:rPr lang="en-US" sz="1100" spc="60" dirty="0"/>
              <a:t>code</a:t>
            </a:r>
            <a:r>
              <a:rPr lang="en-US" sz="1100" spc="-50" dirty="0"/>
              <a:t> </a:t>
            </a:r>
            <a:r>
              <a:rPr lang="en-US" sz="1100" spc="65" dirty="0"/>
              <a:t>changes</a:t>
            </a:r>
            <a:r>
              <a:rPr lang="en-US" sz="1100" spc="-55" dirty="0"/>
              <a:t> </a:t>
            </a:r>
            <a:r>
              <a:rPr lang="en-US" sz="1100" spc="-10" dirty="0"/>
              <a:t>to</a:t>
            </a:r>
            <a:r>
              <a:rPr lang="en-US" sz="1100" spc="-50" dirty="0"/>
              <a:t> </a:t>
            </a:r>
            <a:r>
              <a:rPr lang="en-US" sz="1100" spc="20" dirty="0"/>
              <a:t>a</a:t>
            </a:r>
            <a:r>
              <a:rPr lang="en-US" sz="1100" spc="-50" dirty="0"/>
              <a:t> </a:t>
            </a:r>
            <a:r>
              <a:rPr lang="en-US" sz="1100" spc="10" dirty="0"/>
              <a:t>testing</a:t>
            </a:r>
            <a:r>
              <a:rPr lang="en-US" sz="1100" spc="-55" dirty="0"/>
              <a:t> </a:t>
            </a:r>
            <a:r>
              <a:rPr lang="en-US" sz="1100" spc="20" dirty="0"/>
              <a:t>environment</a:t>
            </a:r>
            <a:r>
              <a:rPr lang="en-US" sz="1100" spc="-50" dirty="0"/>
              <a:t> </a:t>
            </a:r>
            <a:r>
              <a:rPr lang="en-US" sz="1100" spc="35" dirty="0"/>
              <a:t>and/or</a:t>
            </a:r>
            <a:r>
              <a:rPr lang="en-US" sz="1100" spc="-80" dirty="0"/>
              <a:t> </a:t>
            </a:r>
            <a:r>
              <a:rPr lang="en-US" sz="1100" spc="20" dirty="0"/>
              <a:t>a</a:t>
            </a:r>
            <a:r>
              <a:rPr lang="en-US" sz="1100" spc="-50" dirty="0"/>
              <a:t> </a:t>
            </a:r>
            <a:r>
              <a:rPr lang="en-US" sz="1100" spc="20" dirty="0"/>
              <a:t>production </a:t>
            </a:r>
            <a:r>
              <a:rPr lang="en-US" sz="1100" spc="25" dirty="0"/>
              <a:t> </a:t>
            </a:r>
            <a:r>
              <a:rPr lang="en-US" sz="1100" spc="15" dirty="0"/>
              <a:t>environment </a:t>
            </a:r>
            <a:r>
              <a:rPr lang="en-US" sz="1100" spc="-25" dirty="0"/>
              <a:t>after </a:t>
            </a:r>
            <a:r>
              <a:rPr lang="en-US" sz="1100" spc="5" dirty="0"/>
              <a:t>the </a:t>
            </a:r>
            <a:r>
              <a:rPr lang="en-US" sz="1100" spc="15" dirty="0"/>
              <a:t>build </a:t>
            </a:r>
            <a:r>
              <a:rPr lang="en-US" sz="1100" dirty="0"/>
              <a:t>stage. </a:t>
            </a:r>
            <a:r>
              <a:rPr lang="en-US" sz="1100" spc="90" dirty="0"/>
              <a:t>When </a:t>
            </a:r>
            <a:r>
              <a:rPr lang="en-US" sz="1100" spc="30" dirty="0"/>
              <a:t>continuous </a:t>
            </a:r>
            <a:r>
              <a:rPr lang="en-US" sz="1100" spc="10" dirty="0"/>
              <a:t>delivery </a:t>
            </a:r>
            <a:r>
              <a:rPr lang="en-US" sz="1100" spc="5" dirty="0"/>
              <a:t>is </a:t>
            </a:r>
            <a:r>
              <a:rPr lang="en-US" sz="1100" spc="30" dirty="0"/>
              <a:t>implemented </a:t>
            </a:r>
            <a:r>
              <a:rPr lang="en-US" sz="1100" spc="-15" dirty="0"/>
              <a:t>properly, </a:t>
            </a:r>
            <a:r>
              <a:rPr lang="en-US" sz="1100" spc="35" dirty="0"/>
              <a:t>developers </a:t>
            </a:r>
            <a:r>
              <a:rPr lang="en-US" sz="1100" spc="-15" dirty="0"/>
              <a:t>will </a:t>
            </a:r>
            <a:r>
              <a:rPr lang="en-US" sz="1100" spc="25" dirty="0"/>
              <a:t>always </a:t>
            </a:r>
            <a:r>
              <a:rPr lang="en-US" sz="1100" spc="30" dirty="0"/>
              <a:t>have </a:t>
            </a:r>
            <a:r>
              <a:rPr lang="en-US" sz="1100" spc="20" dirty="0"/>
              <a:t>a </a:t>
            </a:r>
            <a:r>
              <a:rPr lang="en-US" sz="1100" spc="35" dirty="0"/>
              <a:t>deployment-ready </a:t>
            </a:r>
            <a:r>
              <a:rPr lang="en-US" sz="1100" spc="15" dirty="0"/>
              <a:t>build </a:t>
            </a:r>
            <a:r>
              <a:rPr lang="en-US" sz="1100" spc="20" dirty="0"/>
              <a:t> </a:t>
            </a:r>
            <a:r>
              <a:rPr lang="en-US" sz="1100" spc="-30" dirty="0"/>
              <a:t>artifact</a:t>
            </a:r>
            <a:r>
              <a:rPr lang="en-US" sz="1100" spc="-60" dirty="0"/>
              <a:t> </a:t>
            </a:r>
            <a:r>
              <a:rPr lang="en-US" sz="1100" spc="-25" dirty="0"/>
              <a:t>that</a:t>
            </a:r>
            <a:r>
              <a:rPr lang="en-US" sz="1100" spc="-60" dirty="0"/>
              <a:t> </a:t>
            </a:r>
            <a:r>
              <a:rPr lang="en-US" sz="1100" spc="50" dirty="0"/>
              <a:t>has</a:t>
            </a:r>
            <a:r>
              <a:rPr lang="en-US" sz="1100" spc="-60" dirty="0"/>
              <a:t> </a:t>
            </a:r>
            <a:r>
              <a:rPr lang="en-US" sz="1100" spc="65" dirty="0"/>
              <a:t>passed</a:t>
            </a:r>
            <a:r>
              <a:rPr lang="en-US" sz="1100" spc="-60" dirty="0"/>
              <a:t> </a:t>
            </a:r>
            <a:r>
              <a:rPr lang="en-US" sz="1100" spc="30" dirty="0"/>
              <a:t>through</a:t>
            </a:r>
            <a:r>
              <a:rPr lang="en-US" sz="1100" spc="-60" dirty="0"/>
              <a:t> </a:t>
            </a:r>
            <a:r>
              <a:rPr lang="en-US" sz="1100" spc="20" dirty="0"/>
              <a:t>a</a:t>
            </a:r>
            <a:r>
              <a:rPr lang="en-US" sz="1100" spc="-60" dirty="0"/>
              <a:t> </a:t>
            </a:r>
            <a:r>
              <a:rPr lang="en-US" sz="1100" spc="20" dirty="0"/>
              <a:t>standardized</a:t>
            </a:r>
            <a:r>
              <a:rPr lang="en-US" sz="1100" spc="-60" dirty="0"/>
              <a:t> </a:t>
            </a:r>
            <a:r>
              <a:rPr lang="en-US" sz="1100" spc="-5" dirty="0"/>
              <a:t>test</a:t>
            </a:r>
            <a:r>
              <a:rPr lang="en-US" sz="1100" spc="-60" dirty="0"/>
              <a:t> </a:t>
            </a:r>
            <a:r>
              <a:rPr lang="en-US" sz="1100" spc="15" dirty="0"/>
              <a:t>process.</a:t>
            </a:r>
            <a:endParaRPr lang="en-US" sz="1100" dirty="0"/>
          </a:p>
          <a:p>
            <a:pPr indent="-228600">
              <a:lnSpc>
                <a:spcPct val="90000"/>
              </a:lnSpc>
              <a:spcBef>
                <a:spcPts val="10"/>
              </a:spcBef>
              <a:buFont typeface="Arial" panose="020B0604020202020204" pitchFamily="34" charset="0"/>
              <a:buChar char="•"/>
            </a:pPr>
            <a:endParaRPr lang="en-US" sz="1100" dirty="0"/>
          </a:p>
          <a:p>
            <a:pPr marL="12700" marR="19685" indent="-228600">
              <a:lnSpc>
                <a:spcPct val="90000"/>
              </a:lnSpc>
              <a:buFont typeface="Arial" panose="020B0604020202020204" pitchFamily="34" charset="0"/>
              <a:buChar char="•"/>
            </a:pPr>
            <a:r>
              <a:rPr lang="en-US" sz="1100" b="1" spc="5" dirty="0"/>
              <a:t>Microservices</a:t>
            </a:r>
            <a:r>
              <a:rPr lang="en-US" sz="1100" spc="5" dirty="0"/>
              <a:t>:</a:t>
            </a:r>
            <a:r>
              <a:rPr lang="en-US" sz="1100" spc="-50" dirty="0"/>
              <a:t> </a:t>
            </a:r>
            <a:r>
              <a:rPr lang="en-US" sz="1100" spc="40" dirty="0"/>
              <a:t>The</a:t>
            </a:r>
            <a:r>
              <a:rPr lang="en-US" sz="1100" spc="-45" dirty="0"/>
              <a:t> </a:t>
            </a:r>
            <a:r>
              <a:rPr lang="en-US" sz="1100" spc="25" dirty="0"/>
              <a:t>microservices</a:t>
            </a:r>
            <a:r>
              <a:rPr lang="en-US" sz="1100" spc="-50" dirty="0"/>
              <a:t> </a:t>
            </a:r>
            <a:r>
              <a:rPr lang="en-US" sz="1100" spc="-5" dirty="0"/>
              <a:t>architecture</a:t>
            </a:r>
            <a:r>
              <a:rPr lang="en-US" sz="1100" spc="-45" dirty="0"/>
              <a:t> </a:t>
            </a:r>
            <a:r>
              <a:rPr lang="en-US" sz="1100" spc="5" dirty="0"/>
              <a:t>is</a:t>
            </a:r>
            <a:r>
              <a:rPr lang="en-US" sz="1100" spc="-50" dirty="0"/>
              <a:t> </a:t>
            </a:r>
            <a:r>
              <a:rPr lang="en-US" sz="1100" spc="20" dirty="0"/>
              <a:t>a</a:t>
            </a:r>
            <a:r>
              <a:rPr lang="en-US" sz="1100" spc="-45" dirty="0"/>
              <a:t> </a:t>
            </a:r>
            <a:r>
              <a:rPr lang="en-US" sz="1100" spc="50" dirty="0"/>
              <a:t>design</a:t>
            </a:r>
            <a:r>
              <a:rPr lang="en-US" sz="1100" spc="-50" dirty="0"/>
              <a:t> </a:t>
            </a:r>
            <a:r>
              <a:rPr lang="en-US" sz="1100" spc="35" dirty="0"/>
              <a:t>approach</a:t>
            </a:r>
            <a:r>
              <a:rPr lang="en-US" sz="1100" spc="-45" dirty="0"/>
              <a:t> </a:t>
            </a:r>
            <a:r>
              <a:rPr lang="en-US" sz="1100" spc="-10" dirty="0"/>
              <a:t>to</a:t>
            </a:r>
            <a:r>
              <a:rPr lang="en-US" sz="1100" spc="-50" dirty="0"/>
              <a:t> </a:t>
            </a:r>
            <a:r>
              <a:rPr lang="en-US" sz="1100" spc="15" dirty="0"/>
              <a:t>build</a:t>
            </a:r>
            <a:r>
              <a:rPr lang="en-US" sz="1100" spc="-45" dirty="0"/>
              <a:t> </a:t>
            </a:r>
            <a:r>
              <a:rPr lang="en-US" sz="1100" spc="20" dirty="0"/>
              <a:t>a</a:t>
            </a:r>
            <a:r>
              <a:rPr lang="en-US" sz="1100" spc="-50" dirty="0"/>
              <a:t> </a:t>
            </a:r>
            <a:r>
              <a:rPr lang="en-US" sz="1100" spc="35" dirty="0"/>
              <a:t>single</a:t>
            </a:r>
            <a:r>
              <a:rPr lang="en-US" sz="1100" spc="-45" dirty="0"/>
              <a:t> </a:t>
            </a:r>
            <a:r>
              <a:rPr lang="en-US" sz="1100" spc="5" dirty="0"/>
              <a:t>application</a:t>
            </a:r>
            <a:r>
              <a:rPr lang="en-US" sz="1100" spc="-50" dirty="0"/>
              <a:t> </a:t>
            </a:r>
            <a:r>
              <a:rPr lang="en-US" sz="1100" spc="55" dirty="0"/>
              <a:t>as</a:t>
            </a:r>
            <a:r>
              <a:rPr lang="en-US" sz="1100" spc="-45" dirty="0"/>
              <a:t> </a:t>
            </a:r>
            <a:r>
              <a:rPr lang="en-US" sz="1100" spc="20" dirty="0"/>
              <a:t>a</a:t>
            </a:r>
            <a:r>
              <a:rPr lang="en-US" sz="1100" spc="-50" dirty="0"/>
              <a:t> </a:t>
            </a:r>
            <a:r>
              <a:rPr lang="en-US" sz="1100" spc="20" dirty="0"/>
              <a:t>set</a:t>
            </a:r>
            <a:r>
              <a:rPr lang="en-US" sz="1100" spc="-45" dirty="0"/>
              <a:t> </a:t>
            </a:r>
            <a:r>
              <a:rPr lang="en-US" sz="1100" spc="5" dirty="0"/>
              <a:t>of</a:t>
            </a:r>
            <a:r>
              <a:rPr lang="en-US" sz="1100" spc="-75" dirty="0"/>
              <a:t> </a:t>
            </a:r>
            <a:r>
              <a:rPr lang="en-US" sz="1100" spc="30" dirty="0"/>
              <a:t>small</a:t>
            </a:r>
            <a:r>
              <a:rPr lang="en-US" sz="1100" spc="-85" dirty="0"/>
              <a:t> </a:t>
            </a:r>
            <a:r>
              <a:rPr lang="en-US" sz="1100" spc="5" dirty="0"/>
              <a:t>services.</a:t>
            </a:r>
            <a:r>
              <a:rPr lang="en-US" sz="1100" spc="-45" dirty="0"/>
              <a:t> </a:t>
            </a:r>
            <a:r>
              <a:rPr lang="en-US" sz="1100" spc="50" dirty="0"/>
              <a:t>Each</a:t>
            </a:r>
            <a:r>
              <a:rPr lang="en-US" sz="1100" spc="-50" dirty="0"/>
              <a:t> </a:t>
            </a:r>
            <a:r>
              <a:rPr lang="en-US" sz="1100" spc="20" dirty="0"/>
              <a:t>service</a:t>
            </a:r>
            <a:r>
              <a:rPr lang="en-US" sz="1100" spc="-45" dirty="0"/>
              <a:t> </a:t>
            </a:r>
            <a:r>
              <a:rPr lang="en-US" sz="1100" spc="35" dirty="0"/>
              <a:t>runs</a:t>
            </a:r>
            <a:r>
              <a:rPr lang="en-US" sz="1100" spc="-50" dirty="0"/>
              <a:t> </a:t>
            </a:r>
            <a:r>
              <a:rPr lang="en-US" sz="1100" spc="-20" dirty="0"/>
              <a:t>in</a:t>
            </a:r>
            <a:r>
              <a:rPr lang="en-US" sz="1100" spc="-45" dirty="0"/>
              <a:t> </a:t>
            </a:r>
            <a:r>
              <a:rPr lang="en-US" sz="1100" spc="-25" dirty="0"/>
              <a:t>its </a:t>
            </a:r>
            <a:r>
              <a:rPr lang="en-US" sz="1100" spc="-345" dirty="0"/>
              <a:t> </a:t>
            </a:r>
            <a:r>
              <a:rPr lang="en-US" sz="1100" spc="55" dirty="0"/>
              <a:t>own </a:t>
            </a:r>
            <a:r>
              <a:rPr lang="en-US" sz="1100" spc="50" dirty="0"/>
              <a:t>process </a:t>
            </a:r>
            <a:r>
              <a:rPr lang="en-US" sz="1100" spc="45" dirty="0"/>
              <a:t>and </a:t>
            </a:r>
            <a:r>
              <a:rPr lang="en-US" sz="1100" spc="40" dirty="0"/>
              <a:t>communicates </a:t>
            </a:r>
            <a:r>
              <a:rPr lang="en-US" sz="1100" spc="-10" dirty="0"/>
              <a:t>with </a:t>
            </a:r>
            <a:r>
              <a:rPr lang="en-US" sz="1100" spc="5" dirty="0"/>
              <a:t>other </a:t>
            </a:r>
            <a:r>
              <a:rPr lang="en-US" sz="1100" spc="30" dirty="0"/>
              <a:t>services through </a:t>
            </a:r>
            <a:r>
              <a:rPr lang="en-US" sz="1100" spc="20" dirty="0"/>
              <a:t>a </a:t>
            </a:r>
            <a:r>
              <a:rPr lang="en-US" sz="1100" spc="25" dirty="0"/>
              <a:t>well-deﬁned </a:t>
            </a:r>
            <a:r>
              <a:rPr lang="en-US" sz="1100" spc="-5" dirty="0"/>
              <a:t>interface </a:t>
            </a:r>
            <a:r>
              <a:rPr lang="en-US" sz="1100" spc="50" dirty="0"/>
              <a:t>using </a:t>
            </a:r>
            <a:r>
              <a:rPr lang="en-US" sz="1100" spc="20" dirty="0"/>
              <a:t>a </a:t>
            </a:r>
            <a:r>
              <a:rPr lang="en-US" sz="1100" spc="10" dirty="0"/>
              <a:t>lightweight </a:t>
            </a:r>
            <a:r>
              <a:rPr lang="en-US" sz="1100" spc="25" dirty="0"/>
              <a:t>mechanism, </a:t>
            </a:r>
            <a:r>
              <a:rPr lang="en-US" sz="1100" spc="5" dirty="0"/>
              <a:t>typically </a:t>
            </a:r>
            <a:r>
              <a:rPr lang="en-US" sz="1100" spc="30" dirty="0"/>
              <a:t>an </a:t>
            </a:r>
            <a:r>
              <a:rPr lang="en-US" sz="1100" spc="60" dirty="0"/>
              <a:t>HTTP-based </a:t>
            </a:r>
            <a:r>
              <a:rPr lang="en-US" sz="1100" spc="-350" dirty="0"/>
              <a:t> </a:t>
            </a:r>
            <a:r>
              <a:rPr lang="en-US" sz="1100" spc="5" dirty="0"/>
              <a:t>application</a:t>
            </a:r>
            <a:r>
              <a:rPr lang="en-US" sz="1100" spc="-50" dirty="0"/>
              <a:t> </a:t>
            </a:r>
            <a:r>
              <a:rPr lang="en-US" sz="1100" spc="45" dirty="0"/>
              <a:t>programming</a:t>
            </a:r>
            <a:r>
              <a:rPr lang="en-US" sz="1100" spc="-45" dirty="0"/>
              <a:t> </a:t>
            </a:r>
            <a:r>
              <a:rPr lang="en-US" sz="1100" spc="-10" dirty="0"/>
              <a:t>interface</a:t>
            </a:r>
            <a:r>
              <a:rPr lang="en-US" sz="1100" spc="-45" dirty="0"/>
              <a:t> </a:t>
            </a:r>
            <a:r>
              <a:rPr lang="en-US" sz="1100" spc="-55" dirty="0"/>
              <a:t>(API).</a:t>
            </a:r>
            <a:r>
              <a:rPr lang="en-US" sz="1100" spc="-45" dirty="0"/>
              <a:t> </a:t>
            </a:r>
            <a:r>
              <a:rPr lang="en-US" sz="1100" spc="35" dirty="0"/>
              <a:t>Microservices</a:t>
            </a:r>
            <a:r>
              <a:rPr lang="en-US" sz="1100" spc="-45" dirty="0"/>
              <a:t> </a:t>
            </a:r>
            <a:r>
              <a:rPr lang="en-US" sz="1100" dirty="0"/>
              <a:t>are</a:t>
            </a:r>
            <a:r>
              <a:rPr lang="en-US" sz="1100" spc="-45" dirty="0"/>
              <a:t> </a:t>
            </a:r>
            <a:r>
              <a:rPr lang="en-US" sz="1100" spc="-15" dirty="0"/>
              <a:t>built</a:t>
            </a:r>
            <a:r>
              <a:rPr lang="en-US" sz="1100" spc="-50" dirty="0"/>
              <a:t> </a:t>
            </a:r>
            <a:r>
              <a:rPr lang="en-US" sz="1100" spc="30" dirty="0"/>
              <a:t>around</a:t>
            </a:r>
            <a:r>
              <a:rPr lang="en-US" sz="1100" spc="-45" dirty="0"/>
              <a:t> </a:t>
            </a:r>
            <a:r>
              <a:rPr lang="en-US" sz="1100" spc="50" dirty="0"/>
              <a:t>business</a:t>
            </a:r>
            <a:r>
              <a:rPr lang="en-US" sz="1100" spc="-45" dirty="0"/>
              <a:t> </a:t>
            </a:r>
            <a:r>
              <a:rPr lang="en-US" sz="1100" spc="-15" dirty="0"/>
              <a:t>capabilities;</a:t>
            </a:r>
            <a:r>
              <a:rPr lang="en-US" sz="1100" spc="-45" dirty="0"/>
              <a:t> </a:t>
            </a:r>
            <a:r>
              <a:rPr lang="en-US" sz="1100" spc="45" dirty="0"/>
              <a:t>each</a:t>
            </a:r>
            <a:r>
              <a:rPr lang="en-US" sz="1100" spc="-45" dirty="0"/>
              <a:t> </a:t>
            </a:r>
            <a:r>
              <a:rPr lang="en-US" sz="1100" spc="20" dirty="0"/>
              <a:t>service</a:t>
            </a:r>
            <a:r>
              <a:rPr lang="en-US" sz="1100" spc="-45" dirty="0"/>
              <a:t> </a:t>
            </a:r>
            <a:r>
              <a:rPr lang="en-US" sz="1100" spc="5" dirty="0"/>
              <a:t>is</a:t>
            </a:r>
            <a:r>
              <a:rPr lang="en-US" sz="1100" spc="-45" dirty="0"/>
              <a:t> </a:t>
            </a:r>
            <a:r>
              <a:rPr lang="en-US" sz="1100" spc="70" dirty="0"/>
              <a:t>scoped</a:t>
            </a:r>
            <a:r>
              <a:rPr lang="en-US" sz="1100" spc="-50" dirty="0"/>
              <a:t> </a:t>
            </a:r>
            <a:r>
              <a:rPr lang="en-US" sz="1100" spc="-10" dirty="0"/>
              <a:t>to</a:t>
            </a:r>
            <a:r>
              <a:rPr lang="en-US" sz="1100" spc="-45" dirty="0"/>
              <a:t> </a:t>
            </a:r>
            <a:r>
              <a:rPr lang="en-US" sz="1100" spc="20" dirty="0"/>
              <a:t>a</a:t>
            </a:r>
            <a:r>
              <a:rPr lang="en-US" sz="1100" spc="-45" dirty="0"/>
              <a:t> </a:t>
            </a:r>
            <a:r>
              <a:rPr lang="en-US" sz="1100" spc="35" dirty="0"/>
              <a:t>single</a:t>
            </a:r>
            <a:r>
              <a:rPr lang="en-US" sz="1100" spc="-45" dirty="0"/>
              <a:t> </a:t>
            </a:r>
            <a:r>
              <a:rPr lang="en-US" sz="1100" spc="15" dirty="0"/>
              <a:t>purpose.</a:t>
            </a:r>
            <a:r>
              <a:rPr lang="en-US" sz="1100" spc="-90" dirty="0"/>
              <a:t> </a:t>
            </a:r>
            <a:r>
              <a:rPr lang="en-US" sz="1100" spc="35" dirty="0"/>
              <a:t>You</a:t>
            </a:r>
            <a:r>
              <a:rPr lang="en-US" sz="1100" spc="-45" dirty="0"/>
              <a:t> </a:t>
            </a:r>
            <a:r>
              <a:rPr lang="en-US" sz="1100" spc="40" dirty="0"/>
              <a:t>can </a:t>
            </a:r>
            <a:r>
              <a:rPr lang="en-US" sz="1100" spc="-345" dirty="0"/>
              <a:t> </a:t>
            </a:r>
            <a:r>
              <a:rPr lang="en-US" sz="1100" spc="65" dirty="0"/>
              <a:t>use</a:t>
            </a:r>
            <a:r>
              <a:rPr lang="en-US" sz="1100" spc="-55" dirty="0"/>
              <a:t> </a:t>
            </a:r>
            <a:r>
              <a:rPr lang="en-US" sz="1100" spc="-20" dirty="0"/>
              <a:t>diﬀerent</a:t>
            </a:r>
            <a:r>
              <a:rPr lang="en-US" sz="1100" spc="-55" dirty="0"/>
              <a:t> </a:t>
            </a:r>
            <a:r>
              <a:rPr lang="en-US" sz="1100" spc="25" dirty="0"/>
              <a:t>frameworks</a:t>
            </a:r>
            <a:r>
              <a:rPr lang="en-US" sz="1100" spc="-50" dirty="0"/>
              <a:t> </a:t>
            </a:r>
            <a:r>
              <a:rPr lang="en-US" sz="1100" spc="10" dirty="0"/>
              <a:t>or</a:t>
            </a:r>
            <a:r>
              <a:rPr lang="en-US" sz="1100" spc="-80" dirty="0"/>
              <a:t> </a:t>
            </a:r>
            <a:r>
              <a:rPr lang="en-US" sz="1100" spc="45" dirty="0"/>
              <a:t>programming</a:t>
            </a:r>
            <a:r>
              <a:rPr lang="en-US" sz="1100" spc="-55" dirty="0"/>
              <a:t> </a:t>
            </a:r>
            <a:r>
              <a:rPr lang="en-US" sz="1100" spc="60" dirty="0"/>
              <a:t>languages</a:t>
            </a:r>
            <a:r>
              <a:rPr lang="en-US" sz="1100" spc="-50" dirty="0"/>
              <a:t> </a:t>
            </a:r>
            <a:r>
              <a:rPr lang="en-US" sz="1100" spc="-10" dirty="0"/>
              <a:t>to</a:t>
            </a:r>
            <a:r>
              <a:rPr lang="en-US" sz="1100" spc="-85" dirty="0"/>
              <a:t> </a:t>
            </a:r>
            <a:r>
              <a:rPr lang="en-US" sz="1100" spc="-20" dirty="0"/>
              <a:t>write</a:t>
            </a:r>
            <a:r>
              <a:rPr lang="en-US" sz="1100" spc="-55" dirty="0"/>
              <a:t> </a:t>
            </a:r>
            <a:r>
              <a:rPr lang="en-US" sz="1100" spc="25" dirty="0"/>
              <a:t>microservices</a:t>
            </a:r>
            <a:r>
              <a:rPr lang="en-US" sz="1100" spc="-55" dirty="0"/>
              <a:t> </a:t>
            </a:r>
            <a:r>
              <a:rPr lang="en-US" sz="1100" spc="45" dirty="0"/>
              <a:t>and</a:t>
            </a:r>
            <a:r>
              <a:rPr lang="en-US" sz="1100" spc="-50" dirty="0"/>
              <a:t> </a:t>
            </a:r>
            <a:r>
              <a:rPr lang="en-US" sz="1100" spc="45" dirty="0"/>
              <a:t>deploy</a:t>
            </a:r>
            <a:r>
              <a:rPr lang="en-US" sz="1100" spc="-85" dirty="0"/>
              <a:t> </a:t>
            </a:r>
            <a:r>
              <a:rPr lang="en-US" sz="1100" spc="30" dirty="0"/>
              <a:t>them</a:t>
            </a:r>
            <a:r>
              <a:rPr lang="en-US" sz="1100" spc="-55" dirty="0"/>
              <a:t> </a:t>
            </a:r>
            <a:r>
              <a:rPr lang="en-US" sz="1100" spc="5" dirty="0"/>
              <a:t>independently,</a:t>
            </a:r>
            <a:r>
              <a:rPr lang="en-US" sz="1100" spc="-50" dirty="0"/>
              <a:t> </a:t>
            </a:r>
            <a:r>
              <a:rPr lang="en-US" sz="1100" spc="55" dirty="0"/>
              <a:t>as</a:t>
            </a:r>
            <a:r>
              <a:rPr lang="en-US" sz="1100" spc="-55" dirty="0"/>
              <a:t> </a:t>
            </a:r>
            <a:r>
              <a:rPr lang="en-US" sz="1100" spc="20" dirty="0"/>
              <a:t>a</a:t>
            </a:r>
            <a:r>
              <a:rPr lang="en-US" sz="1100" spc="-55" dirty="0"/>
              <a:t> </a:t>
            </a:r>
            <a:r>
              <a:rPr lang="en-US" sz="1100" spc="35" dirty="0"/>
              <a:t>single</a:t>
            </a:r>
            <a:r>
              <a:rPr lang="en-US" sz="1100" spc="-50" dirty="0"/>
              <a:t> </a:t>
            </a:r>
            <a:r>
              <a:rPr lang="en-US" sz="1100" dirty="0"/>
              <a:t>service,</a:t>
            </a:r>
            <a:r>
              <a:rPr lang="en-US" sz="1100" spc="-55" dirty="0"/>
              <a:t> </a:t>
            </a:r>
            <a:r>
              <a:rPr lang="en-US" sz="1100" spc="10" dirty="0"/>
              <a:t>or</a:t>
            </a:r>
            <a:r>
              <a:rPr lang="en-US" sz="1100" spc="-80" dirty="0"/>
              <a:t> </a:t>
            </a:r>
            <a:r>
              <a:rPr lang="en-US" sz="1100" spc="55" dirty="0"/>
              <a:t>as</a:t>
            </a:r>
            <a:r>
              <a:rPr lang="en-US" sz="1100" spc="-50" dirty="0"/>
              <a:t> </a:t>
            </a:r>
            <a:r>
              <a:rPr lang="en-US" sz="1100" spc="20" dirty="0"/>
              <a:t>a</a:t>
            </a:r>
            <a:r>
              <a:rPr lang="en-US" sz="1100" spc="-55" dirty="0"/>
              <a:t> </a:t>
            </a:r>
            <a:r>
              <a:rPr lang="en-US" sz="1100" spc="50" dirty="0"/>
              <a:t>group</a:t>
            </a:r>
            <a:r>
              <a:rPr lang="en-US" sz="1100" spc="-55" dirty="0"/>
              <a:t> </a:t>
            </a:r>
            <a:r>
              <a:rPr lang="en-US" sz="1100" dirty="0"/>
              <a:t>of </a:t>
            </a:r>
            <a:r>
              <a:rPr lang="en-US" sz="1100" spc="5" dirty="0"/>
              <a:t> services.</a:t>
            </a:r>
            <a:endParaRPr lang="en-US" sz="1100" dirty="0"/>
          </a:p>
          <a:p>
            <a:pPr indent="-228600">
              <a:lnSpc>
                <a:spcPct val="90000"/>
              </a:lnSpc>
              <a:spcBef>
                <a:spcPts val="15"/>
              </a:spcBef>
              <a:buFont typeface="Arial" panose="020B0604020202020204" pitchFamily="34" charset="0"/>
              <a:buChar char="•"/>
            </a:pPr>
            <a:endParaRPr lang="en-US" sz="1100" dirty="0"/>
          </a:p>
          <a:p>
            <a:pPr marL="12700" marR="5080" indent="-228600">
              <a:lnSpc>
                <a:spcPct val="90000"/>
              </a:lnSpc>
              <a:buFont typeface="Arial" panose="020B0604020202020204" pitchFamily="34" charset="0"/>
              <a:buChar char="•"/>
            </a:pPr>
            <a:r>
              <a:rPr lang="en-US" sz="1100" b="1" spc="5" dirty="0"/>
              <a:t>Infrastructure </a:t>
            </a:r>
            <a:r>
              <a:rPr lang="en-US" sz="1100" b="1" spc="60" dirty="0"/>
              <a:t>as </a:t>
            </a:r>
            <a:r>
              <a:rPr lang="en-US" sz="1100" b="1" dirty="0"/>
              <a:t>Code</a:t>
            </a:r>
            <a:r>
              <a:rPr lang="en-US" sz="1100" dirty="0"/>
              <a:t>: </a:t>
            </a:r>
            <a:r>
              <a:rPr lang="en-US" sz="1100" spc="-5" dirty="0"/>
              <a:t>Infrastructure </a:t>
            </a:r>
            <a:r>
              <a:rPr lang="en-US" sz="1100" spc="55" dirty="0"/>
              <a:t>as </a:t>
            </a:r>
            <a:r>
              <a:rPr lang="en-US" sz="1100" spc="60" dirty="0"/>
              <a:t>code </a:t>
            </a:r>
            <a:r>
              <a:rPr lang="en-US" sz="1100" spc="5" dirty="0"/>
              <a:t>is </a:t>
            </a:r>
            <a:r>
              <a:rPr lang="en-US" sz="1100" spc="20" dirty="0"/>
              <a:t>a </a:t>
            </a:r>
            <a:r>
              <a:rPr lang="en-US" sz="1100" spc="5" dirty="0"/>
              <a:t>practice </a:t>
            </a:r>
            <a:r>
              <a:rPr lang="en-US" sz="1100" spc="-20" dirty="0"/>
              <a:t>in </a:t>
            </a:r>
            <a:r>
              <a:rPr lang="en-US" sz="1100" spc="30" dirty="0"/>
              <a:t>which </a:t>
            </a:r>
            <a:r>
              <a:rPr lang="en-US" sz="1100" spc="-5" dirty="0"/>
              <a:t>infrastructure </a:t>
            </a:r>
            <a:r>
              <a:rPr lang="en-US" sz="1100" spc="5" dirty="0"/>
              <a:t>is </a:t>
            </a:r>
            <a:r>
              <a:rPr lang="en-US" sz="1100" spc="25" dirty="0"/>
              <a:t>provisioned </a:t>
            </a:r>
            <a:r>
              <a:rPr lang="en-US" sz="1100" spc="45" dirty="0"/>
              <a:t>and </a:t>
            </a:r>
            <a:r>
              <a:rPr lang="en-US" sz="1100" spc="65" dirty="0"/>
              <a:t>managed </a:t>
            </a:r>
            <a:r>
              <a:rPr lang="en-US" sz="1100" spc="50" dirty="0"/>
              <a:t>using </a:t>
            </a:r>
            <a:r>
              <a:rPr lang="en-US" sz="1100" spc="60" dirty="0"/>
              <a:t>code </a:t>
            </a:r>
            <a:r>
              <a:rPr lang="en-US" sz="1100" spc="45" dirty="0"/>
              <a:t>and </a:t>
            </a:r>
            <a:r>
              <a:rPr lang="en-US" sz="1100" spc="10" dirty="0"/>
              <a:t>software </a:t>
            </a:r>
            <a:r>
              <a:rPr lang="en-US" sz="1100" spc="15" dirty="0"/>
              <a:t> </a:t>
            </a:r>
            <a:r>
              <a:rPr lang="en-US" sz="1100" spc="35" dirty="0"/>
              <a:t>development </a:t>
            </a:r>
            <a:r>
              <a:rPr lang="en-US" sz="1100" spc="10" dirty="0"/>
              <a:t>techniques, </a:t>
            </a:r>
            <a:r>
              <a:rPr lang="en-US" sz="1100" spc="60" dirty="0"/>
              <a:t>such </a:t>
            </a:r>
            <a:r>
              <a:rPr lang="en-US" sz="1100" spc="55" dirty="0"/>
              <a:t>as </a:t>
            </a:r>
            <a:r>
              <a:rPr lang="en-US" sz="1100" spc="20" dirty="0"/>
              <a:t>version </a:t>
            </a:r>
            <a:r>
              <a:rPr lang="en-US" sz="1100" spc="5" dirty="0"/>
              <a:t>control </a:t>
            </a:r>
            <a:r>
              <a:rPr lang="en-US" sz="1100" spc="45" dirty="0"/>
              <a:t>and </a:t>
            </a:r>
            <a:r>
              <a:rPr lang="en-US" sz="1100" spc="30" dirty="0"/>
              <a:t>continuous </a:t>
            </a:r>
            <a:r>
              <a:rPr lang="en-US" sz="1100" spc="-20" dirty="0"/>
              <a:t>integration. </a:t>
            </a:r>
            <a:r>
              <a:rPr lang="en-US" sz="1100" spc="40" dirty="0"/>
              <a:t>The </a:t>
            </a:r>
            <a:r>
              <a:rPr lang="en-US" sz="1100" dirty="0"/>
              <a:t>cloud’s </a:t>
            </a:r>
            <a:r>
              <a:rPr lang="en-US" sz="1100" spc="25" dirty="0"/>
              <a:t>API-driven </a:t>
            </a:r>
            <a:r>
              <a:rPr lang="en-US" sz="1100" spc="55" dirty="0"/>
              <a:t>model </a:t>
            </a:r>
            <a:r>
              <a:rPr lang="en-US" sz="1100" spc="40" dirty="0"/>
              <a:t>enables </a:t>
            </a:r>
            <a:r>
              <a:rPr lang="en-US" sz="1100" spc="35" dirty="0"/>
              <a:t>developers </a:t>
            </a:r>
            <a:r>
              <a:rPr lang="en-US" sz="1100" spc="45" dirty="0"/>
              <a:t>and system </a:t>
            </a:r>
            <a:r>
              <a:rPr lang="en-US" sz="1100" spc="50" dirty="0"/>
              <a:t> </a:t>
            </a:r>
            <a:r>
              <a:rPr lang="en-US" sz="1100" spc="5" dirty="0"/>
              <a:t>administrators</a:t>
            </a:r>
            <a:r>
              <a:rPr lang="en-US" sz="1100" spc="-50" dirty="0"/>
              <a:t> </a:t>
            </a:r>
            <a:r>
              <a:rPr lang="en-US" sz="1100" spc="-10" dirty="0"/>
              <a:t>to</a:t>
            </a:r>
            <a:r>
              <a:rPr lang="en-US" sz="1100" spc="-50" dirty="0"/>
              <a:t> </a:t>
            </a:r>
            <a:r>
              <a:rPr lang="en-US" sz="1100" spc="-15" dirty="0"/>
              <a:t>interact</a:t>
            </a:r>
            <a:r>
              <a:rPr lang="en-US" sz="1100" spc="-80" dirty="0"/>
              <a:t> </a:t>
            </a:r>
            <a:r>
              <a:rPr lang="en-US" sz="1100" spc="-10" dirty="0"/>
              <a:t>with</a:t>
            </a:r>
            <a:r>
              <a:rPr lang="en-US" sz="1100" spc="-45" dirty="0"/>
              <a:t> </a:t>
            </a:r>
            <a:r>
              <a:rPr lang="en-US" sz="1100" spc="-5" dirty="0"/>
              <a:t>infrastructure</a:t>
            </a:r>
            <a:r>
              <a:rPr lang="en-US" sz="1100" spc="-50" dirty="0"/>
              <a:t> </a:t>
            </a:r>
            <a:r>
              <a:rPr lang="en-US" sz="1100" dirty="0"/>
              <a:t>programmatically,</a:t>
            </a:r>
            <a:r>
              <a:rPr lang="en-US" sz="1100" spc="-50" dirty="0"/>
              <a:t> </a:t>
            </a:r>
            <a:r>
              <a:rPr lang="en-US" sz="1100" spc="45" dirty="0"/>
              <a:t>and</a:t>
            </a:r>
            <a:r>
              <a:rPr lang="en-US" sz="1100" spc="-45" dirty="0"/>
              <a:t> </a:t>
            </a:r>
            <a:r>
              <a:rPr lang="en-US" sz="1100" spc="-30" dirty="0"/>
              <a:t>at</a:t>
            </a:r>
            <a:r>
              <a:rPr lang="en-US" sz="1100" spc="-50" dirty="0"/>
              <a:t> </a:t>
            </a:r>
            <a:r>
              <a:rPr lang="en-US" sz="1100" spc="5" dirty="0"/>
              <a:t>scale,</a:t>
            </a:r>
            <a:r>
              <a:rPr lang="en-US" sz="1100" spc="-50" dirty="0"/>
              <a:t> </a:t>
            </a:r>
            <a:r>
              <a:rPr lang="en-US" sz="1100" spc="15" dirty="0"/>
              <a:t>instead</a:t>
            </a:r>
            <a:r>
              <a:rPr lang="en-US" sz="1100" spc="-50" dirty="0"/>
              <a:t> </a:t>
            </a:r>
            <a:r>
              <a:rPr lang="en-US" sz="1100" spc="5" dirty="0"/>
              <a:t>of</a:t>
            </a:r>
            <a:r>
              <a:rPr lang="en-US" sz="1100" spc="-70" dirty="0"/>
              <a:t> </a:t>
            </a:r>
            <a:r>
              <a:rPr lang="en-US" sz="1100" spc="45" dirty="0"/>
              <a:t>needing</a:t>
            </a:r>
            <a:r>
              <a:rPr lang="en-US" sz="1100" spc="-50" dirty="0"/>
              <a:t> </a:t>
            </a:r>
            <a:r>
              <a:rPr lang="en-US" sz="1100" spc="-10" dirty="0"/>
              <a:t>to</a:t>
            </a:r>
            <a:r>
              <a:rPr lang="en-US" sz="1100" spc="-50" dirty="0"/>
              <a:t> </a:t>
            </a:r>
            <a:r>
              <a:rPr lang="en-US" sz="1100" spc="25" dirty="0"/>
              <a:t>manually</a:t>
            </a:r>
            <a:r>
              <a:rPr lang="en-US" sz="1100" spc="-80" dirty="0"/>
              <a:t> </a:t>
            </a:r>
            <a:r>
              <a:rPr lang="en-US" sz="1100" spc="20" dirty="0"/>
              <a:t>set</a:t>
            </a:r>
            <a:r>
              <a:rPr lang="en-US" sz="1100" spc="-45" dirty="0"/>
              <a:t> </a:t>
            </a:r>
            <a:r>
              <a:rPr lang="en-US" sz="1100" spc="60" dirty="0"/>
              <a:t>up</a:t>
            </a:r>
            <a:r>
              <a:rPr lang="en-US" sz="1100" spc="-50" dirty="0"/>
              <a:t> </a:t>
            </a:r>
            <a:r>
              <a:rPr lang="en-US" sz="1100" spc="45" dirty="0"/>
              <a:t>and</a:t>
            </a:r>
            <a:r>
              <a:rPr lang="en-US" sz="1100" spc="-50" dirty="0"/>
              <a:t> </a:t>
            </a:r>
            <a:r>
              <a:rPr lang="en-US" sz="1100" spc="30" dirty="0"/>
              <a:t>conﬁgure</a:t>
            </a:r>
            <a:r>
              <a:rPr lang="en-US" sz="1100" spc="-45" dirty="0"/>
              <a:t> </a:t>
            </a:r>
            <a:r>
              <a:rPr lang="en-US" sz="1100" spc="10" dirty="0"/>
              <a:t>resources.</a:t>
            </a:r>
            <a:r>
              <a:rPr lang="en-US" sz="1100" spc="-80" dirty="0"/>
              <a:t> </a:t>
            </a:r>
            <a:r>
              <a:rPr lang="en-US" sz="1100" spc="10" dirty="0"/>
              <a:t>Thus, </a:t>
            </a:r>
            <a:r>
              <a:rPr lang="en-US" sz="1100" spc="-350" dirty="0"/>
              <a:t> </a:t>
            </a:r>
            <a:r>
              <a:rPr lang="en-US" sz="1100" spc="35" dirty="0"/>
              <a:t>engineers</a:t>
            </a:r>
            <a:r>
              <a:rPr lang="en-US" sz="1100" spc="-50" dirty="0"/>
              <a:t> </a:t>
            </a:r>
            <a:r>
              <a:rPr lang="en-US" sz="1100" spc="40" dirty="0"/>
              <a:t>can</a:t>
            </a:r>
            <a:r>
              <a:rPr lang="en-US" sz="1100" spc="-50" dirty="0"/>
              <a:t> </a:t>
            </a:r>
            <a:r>
              <a:rPr lang="en-US" sz="1100" spc="-10" dirty="0"/>
              <a:t>interface</a:t>
            </a:r>
            <a:r>
              <a:rPr lang="en-US" sz="1100" spc="-80" dirty="0"/>
              <a:t> </a:t>
            </a:r>
            <a:r>
              <a:rPr lang="en-US" sz="1100" spc="-10" dirty="0"/>
              <a:t>with</a:t>
            </a:r>
            <a:r>
              <a:rPr lang="en-US" sz="1100" spc="-45" dirty="0"/>
              <a:t> </a:t>
            </a:r>
            <a:r>
              <a:rPr lang="en-US" sz="1100" spc="-5" dirty="0"/>
              <a:t>infrastructure</a:t>
            </a:r>
            <a:r>
              <a:rPr lang="en-US" sz="1100" spc="-50" dirty="0"/>
              <a:t> </a:t>
            </a:r>
            <a:r>
              <a:rPr lang="en-US" sz="1100" spc="50" dirty="0"/>
              <a:t>using</a:t>
            </a:r>
            <a:r>
              <a:rPr lang="en-US" sz="1100" spc="-45" dirty="0"/>
              <a:t> </a:t>
            </a:r>
            <a:r>
              <a:rPr lang="en-US" sz="1100" spc="60" dirty="0"/>
              <a:t>code-based</a:t>
            </a:r>
            <a:r>
              <a:rPr lang="en-US" sz="1100" spc="-50" dirty="0"/>
              <a:t> </a:t>
            </a:r>
            <a:r>
              <a:rPr lang="en-US" sz="1100" spc="20" dirty="0"/>
              <a:t>tools</a:t>
            </a:r>
            <a:r>
              <a:rPr lang="en-US" sz="1100" spc="-45" dirty="0"/>
              <a:t> </a:t>
            </a:r>
            <a:r>
              <a:rPr lang="en-US" sz="1100" spc="45" dirty="0"/>
              <a:t>and</a:t>
            </a:r>
            <a:r>
              <a:rPr lang="en-US" sz="1100" spc="-50" dirty="0"/>
              <a:t> </a:t>
            </a:r>
            <a:r>
              <a:rPr lang="en-US" sz="1100" spc="-30" dirty="0"/>
              <a:t>treat</a:t>
            </a:r>
            <a:r>
              <a:rPr lang="en-US" sz="1100" spc="-50" dirty="0"/>
              <a:t> </a:t>
            </a:r>
            <a:r>
              <a:rPr lang="en-US" sz="1100" spc="-5" dirty="0"/>
              <a:t>infrastructure</a:t>
            </a:r>
            <a:r>
              <a:rPr lang="en-US" sz="1100" spc="-45" dirty="0"/>
              <a:t> </a:t>
            </a:r>
            <a:r>
              <a:rPr lang="en-US" sz="1100" spc="-20" dirty="0"/>
              <a:t>in</a:t>
            </a:r>
            <a:r>
              <a:rPr lang="en-US" sz="1100" spc="-50" dirty="0"/>
              <a:t> </a:t>
            </a:r>
            <a:r>
              <a:rPr lang="en-US" sz="1100" spc="20" dirty="0"/>
              <a:t>a</a:t>
            </a:r>
            <a:r>
              <a:rPr lang="en-US" sz="1100" spc="-45" dirty="0"/>
              <a:t> </a:t>
            </a:r>
            <a:r>
              <a:rPr lang="en-US" sz="1100" spc="35" dirty="0"/>
              <a:t>manner</a:t>
            </a:r>
            <a:r>
              <a:rPr lang="en-US" sz="1100" spc="-75" dirty="0"/>
              <a:t> </a:t>
            </a:r>
            <a:r>
              <a:rPr lang="en-US" sz="1100" spc="-5" dirty="0"/>
              <a:t>similar</a:t>
            </a:r>
            <a:r>
              <a:rPr lang="en-US" sz="1100" spc="-75" dirty="0"/>
              <a:t> </a:t>
            </a:r>
            <a:r>
              <a:rPr lang="en-US" sz="1100" spc="-10" dirty="0"/>
              <a:t>to</a:t>
            </a:r>
            <a:r>
              <a:rPr lang="en-US" sz="1100" spc="-50" dirty="0"/>
              <a:t> </a:t>
            </a:r>
            <a:r>
              <a:rPr lang="en-US" sz="1100" spc="55" dirty="0"/>
              <a:t>how</a:t>
            </a:r>
            <a:r>
              <a:rPr lang="en-US" sz="1100" spc="-75" dirty="0"/>
              <a:t> </a:t>
            </a:r>
            <a:r>
              <a:rPr lang="en-US" sz="1100" spc="10" dirty="0"/>
              <a:t>they</a:t>
            </a:r>
            <a:r>
              <a:rPr lang="en-US" sz="1100" spc="-80" dirty="0"/>
              <a:t> </a:t>
            </a:r>
            <a:r>
              <a:rPr lang="en-US" sz="1100" spc="-30" dirty="0"/>
              <a:t>treat</a:t>
            </a:r>
            <a:r>
              <a:rPr lang="en-US" sz="1100" spc="-50" dirty="0"/>
              <a:t> </a:t>
            </a:r>
            <a:r>
              <a:rPr lang="en-US" sz="1100" spc="5" dirty="0"/>
              <a:t>application</a:t>
            </a:r>
            <a:r>
              <a:rPr lang="en-US" sz="1100" spc="-45" dirty="0"/>
              <a:t> </a:t>
            </a:r>
            <a:r>
              <a:rPr lang="en-US" sz="1100" spc="5" dirty="0"/>
              <a:t>code. </a:t>
            </a:r>
            <a:r>
              <a:rPr lang="en-US" sz="1100" spc="-350" dirty="0"/>
              <a:t> </a:t>
            </a:r>
            <a:r>
              <a:rPr lang="en-US" sz="1100" spc="65" dirty="0"/>
              <a:t>Because </a:t>
            </a:r>
            <a:r>
              <a:rPr lang="en-US" sz="1100" spc="10" dirty="0"/>
              <a:t>they </a:t>
            </a:r>
            <a:r>
              <a:rPr lang="en-US" sz="1100" dirty="0"/>
              <a:t>are </a:t>
            </a:r>
            <a:r>
              <a:rPr lang="en-US" sz="1100" spc="30" dirty="0"/>
              <a:t>deﬁned </a:t>
            </a:r>
            <a:r>
              <a:rPr lang="en-US" sz="1100" spc="50" dirty="0"/>
              <a:t>by </a:t>
            </a:r>
            <a:r>
              <a:rPr lang="en-US" sz="1100" spc="15" dirty="0"/>
              <a:t>code, </a:t>
            </a:r>
            <a:r>
              <a:rPr lang="en-US" sz="1100" spc="-5" dirty="0"/>
              <a:t>infrastructure </a:t>
            </a:r>
            <a:r>
              <a:rPr lang="en-US" sz="1100" spc="45" dirty="0"/>
              <a:t>and </a:t>
            </a:r>
            <a:r>
              <a:rPr lang="en-US" sz="1100" spc="30" dirty="0"/>
              <a:t>servers </a:t>
            </a:r>
            <a:r>
              <a:rPr lang="en-US" sz="1100" spc="40" dirty="0"/>
              <a:t>can </a:t>
            </a:r>
            <a:r>
              <a:rPr lang="en-US" sz="1100" spc="20" dirty="0"/>
              <a:t>quickly </a:t>
            </a:r>
            <a:r>
              <a:rPr lang="en-US" sz="1100" spc="60" dirty="0"/>
              <a:t>be </a:t>
            </a:r>
            <a:r>
              <a:rPr lang="en-US" sz="1100" spc="45" dirty="0"/>
              <a:t>deployed </a:t>
            </a:r>
            <a:r>
              <a:rPr lang="en-US" sz="1100" spc="50" dirty="0"/>
              <a:t>using </a:t>
            </a:r>
            <a:r>
              <a:rPr lang="en-US" sz="1100" spc="20" dirty="0"/>
              <a:t>standardized </a:t>
            </a:r>
            <a:r>
              <a:rPr lang="en-US" sz="1100" spc="-15" dirty="0"/>
              <a:t>patterns, </a:t>
            </a:r>
            <a:r>
              <a:rPr lang="en-US" sz="1100" spc="35" dirty="0"/>
              <a:t>updated </a:t>
            </a:r>
            <a:r>
              <a:rPr lang="en-US" sz="1100" spc="-10" dirty="0"/>
              <a:t>with </a:t>
            </a:r>
            <a:r>
              <a:rPr lang="en-US" sz="1100" spc="5" dirty="0"/>
              <a:t>the </a:t>
            </a:r>
            <a:r>
              <a:rPr lang="en-US" sz="1100" spc="-5" dirty="0"/>
              <a:t>latest </a:t>
            </a:r>
            <a:r>
              <a:rPr lang="en-US" sz="1100" dirty="0"/>
              <a:t> </a:t>
            </a:r>
            <a:r>
              <a:rPr lang="en-US" sz="1100" spc="35" dirty="0"/>
              <a:t>patches</a:t>
            </a:r>
            <a:r>
              <a:rPr lang="en-US" sz="1100" spc="-60" dirty="0"/>
              <a:t> </a:t>
            </a:r>
            <a:r>
              <a:rPr lang="en-US" sz="1100" spc="45" dirty="0"/>
              <a:t>and</a:t>
            </a:r>
            <a:r>
              <a:rPr lang="en-US" sz="1100" spc="-90" dirty="0"/>
              <a:t> </a:t>
            </a:r>
            <a:r>
              <a:rPr lang="en-US" sz="1100" spc="5" dirty="0"/>
              <a:t>versions,</a:t>
            </a:r>
            <a:r>
              <a:rPr lang="en-US" sz="1100" spc="-60" dirty="0"/>
              <a:t> </a:t>
            </a:r>
            <a:r>
              <a:rPr lang="en-US" sz="1100" spc="10" dirty="0"/>
              <a:t>or</a:t>
            </a:r>
            <a:r>
              <a:rPr lang="en-US" sz="1100" spc="-85" dirty="0"/>
              <a:t> </a:t>
            </a:r>
            <a:r>
              <a:rPr lang="en-US" sz="1100" spc="20" dirty="0"/>
              <a:t>duplicated</a:t>
            </a:r>
            <a:r>
              <a:rPr lang="en-US" sz="1100" spc="-60" dirty="0"/>
              <a:t> </a:t>
            </a:r>
            <a:r>
              <a:rPr lang="en-US" sz="1100" spc="-20" dirty="0"/>
              <a:t>in</a:t>
            </a:r>
            <a:r>
              <a:rPr lang="en-US" sz="1100" spc="-60" dirty="0"/>
              <a:t> </a:t>
            </a:r>
            <a:r>
              <a:rPr lang="en-US" sz="1100" spc="15" dirty="0"/>
              <a:t>repeatable</a:t>
            </a:r>
            <a:r>
              <a:rPr lang="en-US" sz="1100" spc="-90" dirty="0"/>
              <a:t> </a:t>
            </a:r>
            <a:r>
              <a:rPr lang="en-US" sz="1100" spc="-5" dirty="0"/>
              <a:t>ways.</a:t>
            </a:r>
            <a:endParaRPr lang="en-US" sz="11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1043631" y="809898"/>
            <a:ext cx="9942716" cy="1554480"/>
          </a:xfrm>
          <a:prstGeom prst="rect">
            <a:avLst/>
          </a:prstGeom>
        </p:spPr>
        <p:txBody>
          <a:bodyPr vert="horz" lIns="91440" tIns="45720" rIns="91440" bIns="45720" rtlCol="0" anchor="ctr">
            <a:normAutofit/>
          </a:bodyPr>
          <a:lstStyle/>
          <a:p>
            <a:pPr marL="12700" algn="l" rtl="0">
              <a:lnSpc>
                <a:spcPct val="90000"/>
              </a:lnSpc>
              <a:spcBef>
                <a:spcPct val="0"/>
              </a:spcBef>
            </a:pPr>
            <a:r>
              <a:rPr lang="en-US" sz="4800" kern="1200" spc="175">
                <a:solidFill>
                  <a:schemeClr val="tx1"/>
                </a:solidFill>
                <a:latin typeface="+mj-lt"/>
                <a:ea typeface="+mj-ea"/>
                <a:cs typeface="+mj-cs"/>
              </a:rPr>
              <a:t>DevOps</a:t>
            </a:r>
            <a:r>
              <a:rPr lang="en-US" sz="4800" kern="1200" spc="-290">
                <a:solidFill>
                  <a:schemeClr val="tx1"/>
                </a:solidFill>
                <a:latin typeface="+mj-lt"/>
                <a:ea typeface="+mj-ea"/>
                <a:cs typeface="+mj-cs"/>
              </a:rPr>
              <a:t> </a:t>
            </a:r>
            <a:r>
              <a:rPr lang="en-US" sz="4800" kern="1200" spc="70">
                <a:solidFill>
                  <a:schemeClr val="tx1"/>
                </a:solidFill>
                <a:latin typeface="+mj-lt"/>
                <a:ea typeface="+mj-ea"/>
                <a:cs typeface="+mj-cs"/>
              </a:rPr>
              <a:t>Practices</a:t>
            </a:r>
          </a:p>
        </p:txBody>
      </p:sp>
      <p:sp>
        <p:nvSpPr>
          <p:cNvPr id="3" name="object 3"/>
          <p:cNvSpPr txBox="1"/>
          <p:nvPr/>
        </p:nvSpPr>
        <p:spPr>
          <a:xfrm>
            <a:off x="1045028" y="3017522"/>
            <a:ext cx="9941319" cy="3124658"/>
          </a:xfrm>
          <a:prstGeom prst="rect">
            <a:avLst/>
          </a:prstGeom>
        </p:spPr>
        <p:txBody>
          <a:bodyPr vert="horz" lIns="91440" tIns="45720" rIns="91440" bIns="45720" rtlCol="0" anchor="ctr">
            <a:normAutofit/>
          </a:bodyPr>
          <a:lstStyle/>
          <a:p>
            <a:pPr marL="12700" marR="5080" indent="-228600">
              <a:lnSpc>
                <a:spcPct val="90000"/>
              </a:lnSpc>
              <a:spcBef>
                <a:spcPts val="100"/>
              </a:spcBef>
              <a:buFont typeface="Arial" panose="020B0604020202020204" pitchFamily="34" charset="0"/>
              <a:buChar char="•"/>
            </a:pPr>
            <a:r>
              <a:rPr lang="en-US" sz="1200" b="1" spc="20" dirty="0"/>
              <a:t>Monitoring</a:t>
            </a:r>
            <a:r>
              <a:rPr lang="en-US" sz="1200" b="1" spc="-65" dirty="0"/>
              <a:t> </a:t>
            </a:r>
            <a:r>
              <a:rPr lang="en-US" sz="1200" b="1" spc="45" dirty="0"/>
              <a:t>and</a:t>
            </a:r>
            <a:r>
              <a:rPr lang="en-US" sz="1200" b="1" spc="-60" dirty="0"/>
              <a:t> </a:t>
            </a:r>
            <a:r>
              <a:rPr lang="en-US" sz="1200" b="1" spc="45" dirty="0"/>
              <a:t>Logging:</a:t>
            </a:r>
            <a:r>
              <a:rPr lang="en-US" sz="1200" b="1" spc="-65" dirty="0"/>
              <a:t> </a:t>
            </a:r>
            <a:r>
              <a:rPr lang="en-US" sz="1200" spc="15" dirty="0"/>
              <a:t>Organizations</a:t>
            </a:r>
            <a:r>
              <a:rPr lang="en-US" sz="1200" spc="-50" dirty="0"/>
              <a:t> </a:t>
            </a:r>
            <a:r>
              <a:rPr lang="en-US" sz="1200" spc="10" dirty="0"/>
              <a:t>monitor</a:t>
            </a:r>
            <a:r>
              <a:rPr lang="en-US" sz="1200" spc="-70" dirty="0"/>
              <a:t> </a:t>
            </a:r>
            <a:r>
              <a:rPr lang="en-US" sz="1200" spc="15" dirty="0"/>
              <a:t>metrics</a:t>
            </a:r>
            <a:r>
              <a:rPr lang="en-US" sz="1200" spc="-45" dirty="0"/>
              <a:t> </a:t>
            </a:r>
            <a:r>
              <a:rPr lang="en-US" sz="1200" spc="45" dirty="0"/>
              <a:t>and</a:t>
            </a:r>
            <a:r>
              <a:rPr lang="en-US" sz="1200" spc="-45" dirty="0"/>
              <a:t> </a:t>
            </a:r>
            <a:r>
              <a:rPr lang="en-US" sz="1200" spc="65" dirty="0"/>
              <a:t>logs</a:t>
            </a:r>
            <a:r>
              <a:rPr lang="en-US" sz="1200" spc="-50" dirty="0"/>
              <a:t> </a:t>
            </a:r>
            <a:r>
              <a:rPr lang="en-US" sz="1200" spc="-10" dirty="0"/>
              <a:t>to</a:t>
            </a:r>
            <a:r>
              <a:rPr lang="en-US" sz="1200" spc="-45" dirty="0"/>
              <a:t> </a:t>
            </a:r>
            <a:r>
              <a:rPr lang="en-US" sz="1200" spc="60" dirty="0"/>
              <a:t>see</a:t>
            </a:r>
            <a:r>
              <a:rPr lang="en-US" sz="1200" spc="-45" dirty="0"/>
              <a:t> </a:t>
            </a:r>
            <a:r>
              <a:rPr lang="en-US" sz="1200" spc="55" dirty="0"/>
              <a:t>how</a:t>
            </a:r>
            <a:r>
              <a:rPr lang="en-US" sz="1200" spc="-75" dirty="0"/>
              <a:t> </a:t>
            </a:r>
            <a:r>
              <a:rPr lang="en-US" sz="1200" spc="5" dirty="0"/>
              <a:t>application</a:t>
            </a:r>
            <a:r>
              <a:rPr lang="en-US" sz="1200" spc="-50" dirty="0"/>
              <a:t> </a:t>
            </a:r>
            <a:r>
              <a:rPr lang="en-US" sz="1200" spc="45" dirty="0"/>
              <a:t>and</a:t>
            </a:r>
            <a:r>
              <a:rPr lang="en-US" sz="1200" spc="-45" dirty="0"/>
              <a:t> </a:t>
            </a:r>
            <a:r>
              <a:rPr lang="en-US" sz="1200" spc="-5" dirty="0"/>
              <a:t>infrastructure</a:t>
            </a:r>
            <a:r>
              <a:rPr lang="en-US" sz="1200" spc="-45" dirty="0"/>
              <a:t> </a:t>
            </a:r>
            <a:r>
              <a:rPr lang="en-US" sz="1200" spc="25" dirty="0"/>
              <a:t>performance</a:t>
            </a:r>
            <a:r>
              <a:rPr lang="en-US" sz="1200" spc="-45" dirty="0"/>
              <a:t> </a:t>
            </a:r>
            <a:r>
              <a:rPr lang="en-US" sz="1200" spc="25" dirty="0"/>
              <a:t>impacts</a:t>
            </a:r>
            <a:r>
              <a:rPr lang="en-US" sz="1200" spc="-45" dirty="0"/>
              <a:t> </a:t>
            </a:r>
            <a:r>
              <a:rPr lang="en-US" sz="1200" spc="5" dirty="0"/>
              <a:t>the</a:t>
            </a:r>
            <a:r>
              <a:rPr lang="en-US" sz="1200" spc="-45" dirty="0"/>
              <a:t> </a:t>
            </a:r>
            <a:r>
              <a:rPr lang="en-US" sz="1200" spc="20" dirty="0"/>
              <a:t>experience</a:t>
            </a:r>
            <a:r>
              <a:rPr lang="en-US" sz="1200" spc="-60" dirty="0"/>
              <a:t> </a:t>
            </a:r>
            <a:r>
              <a:rPr lang="en-US" sz="1200" spc="5" dirty="0"/>
              <a:t>of </a:t>
            </a:r>
            <a:r>
              <a:rPr lang="en-US" sz="1200" spc="-345" dirty="0"/>
              <a:t> </a:t>
            </a:r>
            <a:r>
              <a:rPr lang="en-US" sz="1200" spc="-25" dirty="0"/>
              <a:t>their </a:t>
            </a:r>
            <a:r>
              <a:rPr lang="en-US" sz="1200" spc="-10" dirty="0"/>
              <a:t>product’s </a:t>
            </a:r>
            <a:r>
              <a:rPr lang="en-US" sz="1200" spc="55" dirty="0"/>
              <a:t>end </a:t>
            </a:r>
            <a:r>
              <a:rPr lang="en-US" sz="1200" spc="-40" dirty="0"/>
              <a:t>user. </a:t>
            </a:r>
            <a:r>
              <a:rPr lang="en-US" sz="1200" spc="80" dirty="0"/>
              <a:t>By </a:t>
            </a:r>
            <a:r>
              <a:rPr lang="en-US" sz="1200" dirty="0"/>
              <a:t>capturing, </a:t>
            </a:r>
            <a:r>
              <a:rPr lang="en-US" sz="1200" spc="5" dirty="0"/>
              <a:t>categorizing, </a:t>
            </a:r>
            <a:r>
              <a:rPr lang="en-US" sz="1200" spc="45" dirty="0"/>
              <a:t>and </a:t>
            </a:r>
            <a:r>
              <a:rPr lang="en-US" sz="1200" spc="15" dirty="0"/>
              <a:t>then </a:t>
            </a:r>
            <a:r>
              <a:rPr lang="en-US" sz="1200" spc="25" dirty="0"/>
              <a:t>analyzing </a:t>
            </a:r>
            <a:r>
              <a:rPr lang="en-US" sz="1200" spc="10" dirty="0"/>
              <a:t>data </a:t>
            </a:r>
            <a:r>
              <a:rPr lang="en-US" sz="1200" spc="45" dirty="0"/>
              <a:t>and </a:t>
            </a:r>
            <a:r>
              <a:rPr lang="en-US" sz="1200" spc="65" dirty="0"/>
              <a:t>logs </a:t>
            </a:r>
            <a:r>
              <a:rPr lang="en-US" sz="1200" spc="30" dirty="0"/>
              <a:t>generated </a:t>
            </a:r>
            <a:r>
              <a:rPr lang="en-US" sz="1200" spc="50" dirty="0"/>
              <a:t>by </a:t>
            </a:r>
            <a:r>
              <a:rPr lang="en-US" sz="1200" spc="15" dirty="0"/>
              <a:t>applications </a:t>
            </a:r>
            <a:r>
              <a:rPr lang="en-US" sz="1200" spc="45" dirty="0"/>
              <a:t>and </a:t>
            </a:r>
            <a:r>
              <a:rPr lang="en-US" sz="1200" spc="-15" dirty="0"/>
              <a:t>infrastructure, </a:t>
            </a:r>
            <a:r>
              <a:rPr lang="en-US" sz="1200" spc="15" dirty="0"/>
              <a:t>organizations </a:t>
            </a:r>
            <a:r>
              <a:rPr lang="en-US" sz="1200" spc="-350" dirty="0"/>
              <a:t> </a:t>
            </a:r>
            <a:r>
              <a:rPr lang="en-US" sz="1200" spc="30" dirty="0"/>
              <a:t>understand</a:t>
            </a:r>
            <a:r>
              <a:rPr lang="en-US" sz="1200" spc="-55" dirty="0"/>
              <a:t> </a:t>
            </a:r>
            <a:r>
              <a:rPr lang="en-US" sz="1200" spc="55" dirty="0"/>
              <a:t>how</a:t>
            </a:r>
            <a:r>
              <a:rPr lang="en-US" sz="1200" spc="-85" dirty="0"/>
              <a:t> </a:t>
            </a:r>
            <a:r>
              <a:rPr lang="en-US" sz="1200" spc="65" dirty="0"/>
              <a:t>changes</a:t>
            </a:r>
            <a:r>
              <a:rPr lang="en-US" sz="1200" spc="-55" dirty="0"/>
              <a:t> </a:t>
            </a:r>
            <a:r>
              <a:rPr lang="en-US" sz="1200" spc="10" dirty="0"/>
              <a:t>or</a:t>
            </a:r>
            <a:r>
              <a:rPr lang="en-US" sz="1200" spc="-75" dirty="0"/>
              <a:t> </a:t>
            </a:r>
            <a:r>
              <a:rPr lang="en-US" sz="1200" spc="40" dirty="0"/>
              <a:t>updates</a:t>
            </a:r>
            <a:r>
              <a:rPr lang="en-US" sz="1200" spc="-55" dirty="0"/>
              <a:t> </a:t>
            </a:r>
            <a:r>
              <a:rPr lang="en-US" sz="1200" spc="15" dirty="0"/>
              <a:t>impact</a:t>
            </a:r>
            <a:r>
              <a:rPr lang="en-US" sz="1200" spc="-55" dirty="0"/>
              <a:t> </a:t>
            </a:r>
            <a:r>
              <a:rPr lang="en-US" sz="1200" spc="10" dirty="0"/>
              <a:t>users,</a:t>
            </a:r>
            <a:r>
              <a:rPr lang="en-US" sz="1200" spc="-55" dirty="0"/>
              <a:t> </a:t>
            </a:r>
            <a:r>
              <a:rPr lang="en-US" sz="1200" spc="55" dirty="0"/>
              <a:t>shedding</a:t>
            </a:r>
            <a:r>
              <a:rPr lang="en-US" sz="1200" spc="-50" dirty="0"/>
              <a:t> </a:t>
            </a:r>
            <a:r>
              <a:rPr lang="en-US" sz="1200" spc="20" dirty="0"/>
              <a:t>insights</a:t>
            </a:r>
            <a:r>
              <a:rPr lang="en-US" sz="1200" spc="-55" dirty="0"/>
              <a:t> </a:t>
            </a:r>
            <a:r>
              <a:rPr lang="en-US" sz="1200" spc="-15" dirty="0"/>
              <a:t>into</a:t>
            </a:r>
            <a:r>
              <a:rPr lang="en-US" sz="1200" spc="-55" dirty="0"/>
              <a:t> </a:t>
            </a:r>
            <a:r>
              <a:rPr lang="en-US" sz="1200" spc="5" dirty="0"/>
              <a:t>the</a:t>
            </a:r>
            <a:r>
              <a:rPr lang="en-US" sz="1200" spc="-50" dirty="0"/>
              <a:t> </a:t>
            </a:r>
            <a:r>
              <a:rPr lang="en-US" sz="1200" spc="-5" dirty="0"/>
              <a:t>root</a:t>
            </a:r>
            <a:r>
              <a:rPr lang="en-US" sz="1200" spc="-55" dirty="0"/>
              <a:t> </a:t>
            </a:r>
            <a:r>
              <a:rPr lang="en-US" sz="1200" spc="60" dirty="0"/>
              <a:t>causes</a:t>
            </a:r>
            <a:r>
              <a:rPr lang="en-US" sz="1200" spc="-55" dirty="0"/>
              <a:t> </a:t>
            </a:r>
            <a:r>
              <a:rPr lang="en-US" sz="1200" spc="5" dirty="0"/>
              <a:t>of</a:t>
            </a:r>
            <a:r>
              <a:rPr lang="en-US" sz="1200" spc="-80" dirty="0"/>
              <a:t> </a:t>
            </a:r>
            <a:r>
              <a:rPr lang="en-US" sz="1200" spc="45" dirty="0"/>
              <a:t>problems</a:t>
            </a:r>
            <a:r>
              <a:rPr lang="en-US" sz="1200" spc="-50" dirty="0"/>
              <a:t> </a:t>
            </a:r>
            <a:r>
              <a:rPr lang="en-US" sz="1200" spc="10" dirty="0"/>
              <a:t>or</a:t>
            </a:r>
            <a:r>
              <a:rPr lang="en-US" sz="1200" spc="-80" dirty="0"/>
              <a:t> </a:t>
            </a:r>
            <a:r>
              <a:rPr lang="en-US" sz="1200" spc="35" dirty="0"/>
              <a:t>unexpected</a:t>
            </a:r>
            <a:r>
              <a:rPr lang="en-US" sz="1200" spc="-55" dirty="0"/>
              <a:t> </a:t>
            </a:r>
            <a:r>
              <a:rPr lang="en-US" sz="1200" spc="30" dirty="0"/>
              <a:t>changes.</a:t>
            </a:r>
            <a:r>
              <a:rPr lang="en-US" sz="1200" spc="-90" dirty="0"/>
              <a:t> </a:t>
            </a:r>
            <a:r>
              <a:rPr lang="en-US" sz="1200" spc="10" dirty="0"/>
              <a:t>Active</a:t>
            </a:r>
            <a:r>
              <a:rPr lang="en-US" sz="1200" spc="-50" dirty="0"/>
              <a:t> </a:t>
            </a:r>
            <a:r>
              <a:rPr lang="en-US" sz="1200" spc="15" dirty="0"/>
              <a:t>monitoring </a:t>
            </a:r>
            <a:r>
              <a:rPr lang="en-US" sz="1200" spc="20" dirty="0"/>
              <a:t> </a:t>
            </a:r>
            <a:r>
              <a:rPr lang="en-US" sz="1200" spc="70" dirty="0"/>
              <a:t>becomes </a:t>
            </a:r>
            <a:r>
              <a:rPr lang="en-US" sz="1200" spc="15" dirty="0"/>
              <a:t>increasingly </a:t>
            </a:r>
            <a:r>
              <a:rPr lang="en-US" sz="1200" dirty="0"/>
              <a:t>important </a:t>
            </a:r>
            <a:r>
              <a:rPr lang="en-US" sz="1200" spc="55" dirty="0"/>
              <a:t>as </a:t>
            </a:r>
            <a:r>
              <a:rPr lang="en-US" sz="1200" spc="30" dirty="0"/>
              <a:t>services </a:t>
            </a:r>
            <a:r>
              <a:rPr lang="en-US" sz="1200" spc="45" dirty="0"/>
              <a:t>must </a:t>
            </a:r>
            <a:r>
              <a:rPr lang="en-US" sz="1200" spc="60" dirty="0"/>
              <a:t>be </a:t>
            </a:r>
            <a:r>
              <a:rPr lang="en-US" sz="1200" spc="5" dirty="0"/>
              <a:t>available </a:t>
            </a:r>
            <a:r>
              <a:rPr lang="en-US" sz="1200" spc="30" dirty="0"/>
              <a:t>24/7 </a:t>
            </a:r>
            <a:r>
              <a:rPr lang="en-US" sz="1200" spc="45" dirty="0"/>
              <a:t>and </a:t>
            </a:r>
            <a:r>
              <a:rPr lang="en-US" sz="1200" spc="55" dirty="0"/>
              <a:t>as </a:t>
            </a:r>
            <a:r>
              <a:rPr lang="en-US" sz="1200" spc="5" dirty="0"/>
              <a:t>application </a:t>
            </a:r>
            <a:r>
              <a:rPr lang="en-US" sz="1200" spc="45" dirty="0"/>
              <a:t>and </a:t>
            </a:r>
            <a:r>
              <a:rPr lang="en-US" sz="1200" spc="-5" dirty="0"/>
              <a:t>infrastructure </a:t>
            </a:r>
            <a:r>
              <a:rPr lang="en-US" sz="1200" spc="30" dirty="0"/>
              <a:t>update frequency </a:t>
            </a:r>
            <a:r>
              <a:rPr lang="en-US" sz="1200" spc="5" dirty="0"/>
              <a:t>increases. </a:t>
            </a:r>
            <a:r>
              <a:rPr lang="en-US" sz="1200" spc="15" dirty="0"/>
              <a:t>Creating </a:t>
            </a:r>
            <a:r>
              <a:rPr lang="en-US" sz="1200" spc="20" dirty="0"/>
              <a:t> </a:t>
            </a:r>
            <a:r>
              <a:rPr lang="en-US" sz="1200" dirty="0"/>
              <a:t>alerts</a:t>
            </a:r>
            <a:r>
              <a:rPr lang="en-US" sz="1200" spc="-60" dirty="0"/>
              <a:t> </a:t>
            </a:r>
            <a:r>
              <a:rPr lang="en-US" sz="1200" spc="10" dirty="0"/>
              <a:t>or</a:t>
            </a:r>
            <a:r>
              <a:rPr lang="en-US" sz="1200" spc="-85" dirty="0"/>
              <a:t> </a:t>
            </a:r>
            <a:r>
              <a:rPr lang="en-US" sz="1200" spc="20" dirty="0"/>
              <a:t>performing</a:t>
            </a:r>
            <a:r>
              <a:rPr lang="en-US" sz="1200" spc="-55" dirty="0"/>
              <a:t> </a:t>
            </a:r>
            <a:r>
              <a:rPr lang="en-US" sz="1200" dirty="0"/>
              <a:t>real-time</a:t>
            </a:r>
            <a:r>
              <a:rPr lang="en-US" sz="1200" spc="-60" dirty="0"/>
              <a:t> </a:t>
            </a:r>
            <a:r>
              <a:rPr lang="en-US" sz="1200" spc="20" dirty="0"/>
              <a:t>analysis</a:t>
            </a:r>
            <a:r>
              <a:rPr lang="en-US" sz="1200" spc="-60" dirty="0"/>
              <a:t> </a:t>
            </a:r>
            <a:r>
              <a:rPr lang="en-US" sz="1200" spc="5" dirty="0"/>
              <a:t>of</a:t>
            </a:r>
            <a:r>
              <a:rPr lang="en-US" sz="1200" spc="-80" dirty="0"/>
              <a:t> </a:t>
            </a:r>
            <a:r>
              <a:rPr lang="en-US" sz="1200" spc="-5" dirty="0"/>
              <a:t>this</a:t>
            </a:r>
            <a:r>
              <a:rPr lang="en-US" sz="1200" spc="-60" dirty="0"/>
              <a:t> </a:t>
            </a:r>
            <a:r>
              <a:rPr lang="en-US" sz="1200" spc="10" dirty="0"/>
              <a:t>data</a:t>
            </a:r>
            <a:r>
              <a:rPr lang="en-US" sz="1200" spc="-55" dirty="0"/>
              <a:t> </a:t>
            </a:r>
            <a:r>
              <a:rPr lang="en-US" sz="1200" spc="40" dirty="0"/>
              <a:t>also</a:t>
            </a:r>
            <a:r>
              <a:rPr lang="en-US" sz="1200" spc="-60" dirty="0"/>
              <a:t> </a:t>
            </a:r>
            <a:r>
              <a:rPr lang="en-US" sz="1200" spc="45" dirty="0"/>
              <a:t>helps</a:t>
            </a:r>
            <a:r>
              <a:rPr lang="en-US" sz="1200" spc="-60" dirty="0"/>
              <a:t> </a:t>
            </a:r>
            <a:r>
              <a:rPr lang="en-US" sz="1200" spc="15" dirty="0"/>
              <a:t>organizations</a:t>
            </a:r>
            <a:r>
              <a:rPr lang="en-US" sz="1200" spc="-55" dirty="0"/>
              <a:t> </a:t>
            </a:r>
            <a:r>
              <a:rPr lang="en-US" sz="1200" spc="40" dirty="0"/>
              <a:t>more</a:t>
            </a:r>
            <a:r>
              <a:rPr lang="en-US" sz="1200" spc="-60" dirty="0"/>
              <a:t> </a:t>
            </a:r>
            <a:r>
              <a:rPr lang="en-US" sz="1200" spc="5" dirty="0"/>
              <a:t>proactively</a:t>
            </a:r>
            <a:r>
              <a:rPr lang="en-US" sz="1200" spc="-85" dirty="0"/>
              <a:t> </a:t>
            </a:r>
            <a:r>
              <a:rPr lang="en-US" sz="1200" spc="10" dirty="0"/>
              <a:t>monitor</a:t>
            </a:r>
            <a:r>
              <a:rPr lang="en-US" sz="1200" spc="-85" dirty="0"/>
              <a:t> </a:t>
            </a:r>
            <a:r>
              <a:rPr lang="en-US" sz="1200" spc="-25" dirty="0"/>
              <a:t>their</a:t>
            </a:r>
            <a:r>
              <a:rPr lang="en-US" sz="1200" spc="-85" dirty="0"/>
              <a:t> </a:t>
            </a:r>
            <a:r>
              <a:rPr lang="en-US" sz="1200" spc="5" dirty="0"/>
              <a:t>services.</a:t>
            </a:r>
            <a:endParaRPr lang="en-US" sz="1200" dirty="0"/>
          </a:p>
          <a:p>
            <a:pPr indent="-228600">
              <a:lnSpc>
                <a:spcPct val="90000"/>
              </a:lnSpc>
              <a:spcBef>
                <a:spcPts val="10"/>
              </a:spcBef>
              <a:buFont typeface="Arial" panose="020B0604020202020204" pitchFamily="34" charset="0"/>
              <a:buChar char="•"/>
            </a:pPr>
            <a:endParaRPr lang="en-US" sz="1200" dirty="0"/>
          </a:p>
          <a:p>
            <a:pPr marL="12700" marR="200660" indent="-228600">
              <a:lnSpc>
                <a:spcPct val="90000"/>
              </a:lnSpc>
              <a:spcBef>
                <a:spcPts val="5"/>
              </a:spcBef>
              <a:buFont typeface="Arial" panose="020B0604020202020204" pitchFamily="34" charset="0"/>
              <a:buChar char="•"/>
            </a:pPr>
            <a:r>
              <a:rPr lang="en-US" sz="1200" b="1" spc="30" dirty="0"/>
              <a:t>Communication</a:t>
            </a:r>
            <a:r>
              <a:rPr lang="en-US" sz="1200" b="1" spc="-70" dirty="0"/>
              <a:t> </a:t>
            </a:r>
            <a:r>
              <a:rPr lang="en-US" sz="1200" b="1" spc="45" dirty="0"/>
              <a:t>and</a:t>
            </a:r>
            <a:r>
              <a:rPr lang="en-US" sz="1200" b="1" spc="-65" dirty="0"/>
              <a:t> </a:t>
            </a:r>
            <a:r>
              <a:rPr lang="en-US" sz="1200" b="1" spc="5" dirty="0"/>
              <a:t>Collaboration</a:t>
            </a:r>
            <a:r>
              <a:rPr lang="en-US" sz="1200" spc="5" dirty="0"/>
              <a:t>:</a:t>
            </a:r>
            <a:r>
              <a:rPr lang="en-US" sz="1200" spc="-50" dirty="0"/>
              <a:t> </a:t>
            </a:r>
            <a:r>
              <a:rPr lang="en-US" sz="1200" spc="30" dirty="0"/>
              <a:t>Increased</a:t>
            </a:r>
            <a:r>
              <a:rPr lang="en-US" sz="1200" spc="-50" dirty="0"/>
              <a:t> </a:t>
            </a:r>
            <a:r>
              <a:rPr lang="en-US" sz="1200" spc="30" dirty="0"/>
              <a:t>communication</a:t>
            </a:r>
            <a:r>
              <a:rPr lang="en-US" sz="1200" spc="-55" dirty="0"/>
              <a:t> </a:t>
            </a:r>
            <a:r>
              <a:rPr lang="en-US" sz="1200" spc="45" dirty="0"/>
              <a:t>and</a:t>
            </a:r>
            <a:r>
              <a:rPr lang="en-US" sz="1200" spc="-50" dirty="0"/>
              <a:t> </a:t>
            </a:r>
            <a:r>
              <a:rPr lang="en-US" sz="1200" spc="10" dirty="0"/>
              <a:t>collaboration</a:t>
            </a:r>
            <a:r>
              <a:rPr lang="en-US" sz="1200" spc="-50" dirty="0"/>
              <a:t> </a:t>
            </a:r>
            <a:r>
              <a:rPr lang="en-US" sz="1200" spc="-20" dirty="0"/>
              <a:t>in</a:t>
            </a:r>
            <a:r>
              <a:rPr lang="en-US" sz="1200" spc="-50" dirty="0"/>
              <a:t> </a:t>
            </a:r>
            <a:r>
              <a:rPr lang="en-US" sz="1200" spc="30" dirty="0"/>
              <a:t>an</a:t>
            </a:r>
            <a:r>
              <a:rPr lang="en-US" sz="1200" spc="-50" dirty="0"/>
              <a:t> </a:t>
            </a:r>
            <a:r>
              <a:rPr lang="en-US" sz="1200" spc="10" dirty="0"/>
              <a:t>organization</a:t>
            </a:r>
            <a:r>
              <a:rPr lang="en-US" sz="1200" spc="-50" dirty="0"/>
              <a:t> </a:t>
            </a:r>
            <a:r>
              <a:rPr lang="en-US" sz="1200" spc="5" dirty="0"/>
              <a:t>is</a:t>
            </a:r>
            <a:r>
              <a:rPr lang="en-US" sz="1200" spc="-55" dirty="0"/>
              <a:t> </a:t>
            </a:r>
            <a:r>
              <a:rPr lang="en-US" sz="1200" spc="50" dirty="0"/>
              <a:t>one</a:t>
            </a:r>
            <a:r>
              <a:rPr lang="en-US" sz="1200" spc="-50" dirty="0"/>
              <a:t> </a:t>
            </a:r>
            <a:r>
              <a:rPr lang="en-US" sz="1200" spc="5" dirty="0"/>
              <a:t>of</a:t>
            </a:r>
            <a:r>
              <a:rPr lang="en-US" sz="1200" spc="-75" dirty="0"/>
              <a:t> </a:t>
            </a:r>
            <a:r>
              <a:rPr lang="en-US" sz="1200" spc="5" dirty="0"/>
              <a:t>the</a:t>
            </a:r>
            <a:r>
              <a:rPr lang="en-US" sz="1200" spc="-50" dirty="0"/>
              <a:t> </a:t>
            </a:r>
            <a:r>
              <a:rPr lang="en-US" sz="1200" spc="25" dirty="0"/>
              <a:t>key</a:t>
            </a:r>
            <a:r>
              <a:rPr lang="en-US" sz="1200" spc="-85" dirty="0"/>
              <a:t> </a:t>
            </a:r>
            <a:r>
              <a:rPr lang="en-US" sz="1200" dirty="0"/>
              <a:t>cultural</a:t>
            </a:r>
            <a:r>
              <a:rPr lang="en-US" sz="1200" spc="-85" dirty="0"/>
              <a:t> </a:t>
            </a:r>
            <a:r>
              <a:rPr lang="en-US" sz="1200" spc="45" dirty="0"/>
              <a:t>aspects</a:t>
            </a:r>
            <a:r>
              <a:rPr lang="en-US" sz="1200" spc="-50" dirty="0"/>
              <a:t> </a:t>
            </a:r>
            <a:r>
              <a:rPr lang="en-US" sz="1200" spc="5" dirty="0"/>
              <a:t>of</a:t>
            </a:r>
            <a:r>
              <a:rPr lang="en-US" sz="1200" spc="-75" dirty="0"/>
              <a:t> </a:t>
            </a:r>
            <a:r>
              <a:rPr lang="en-US" sz="1200" spc="30" dirty="0"/>
              <a:t>DevOps. </a:t>
            </a:r>
            <a:r>
              <a:rPr lang="en-US" sz="1200" spc="-350" dirty="0"/>
              <a:t> </a:t>
            </a:r>
            <a:r>
              <a:rPr lang="en-US" sz="1200" spc="40" dirty="0"/>
              <a:t>The </a:t>
            </a:r>
            <a:r>
              <a:rPr lang="en-US" sz="1200" spc="65" dirty="0"/>
              <a:t>use </a:t>
            </a:r>
            <a:r>
              <a:rPr lang="en-US" sz="1200" spc="5" dirty="0"/>
              <a:t>of </a:t>
            </a:r>
            <a:r>
              <a:rPr lang="en-US" sz="1200" spc="75" dirty="0"/>
              <a:t>DevOps </a:t>
            </a:r>
            <a:r>
              <a:rPr lang="en-US" sz="1200" spc="15" dirty="0"/>
              <a:t>tooling </a:t>
            </a:r>
            <a:r>
              <a:rPr lang="en-US" sz="1200" spc="45" dirty="0"/>
              <a:t>and </a:t>
            </a:r>
            <a:r>
              <a:rPr lang="en-US" sz="1200" spc="15" dirty="0"/>
              <a:t>automation </a:t>
            </a:r>
            <a:r>
              <a:rPr lang="en-US" sz="1200" spc="5" dirty="0"/>
              <a:t>of the </a:t>
            </a:r>
            <a:r>
              <a:rPr lang="en-US" sz="1200" spc="10" dirty="0"/>
              <a:t>software delivery </a:t>
            </a:r>
            <a:r>
              <a:rPr lang="en-US" sz="1200" spc="50" dirty="0"/>
              <a:t>process </a:t>
            </a:r>
            <a:r>
              <a:rPr lang="en-US" sz="1200" spc="30" dirty="0"/>
              <a:t>establishes </a:t>
            </a:r>
            <a:r>
              <a:rPr lang="en-US" sz="1200" spc="10" dirty="0"/>
              <a:t>collaboration </a:t>
            </a:r>
            <a:r>
              <a:rPr lang="en-US" sz="1200" spc="50" dirty="0"/>
              <a:t>by </a:t>
            </a:r>
            <a:r>
              <a:rPr lang="en-US" sz="1200" spc="20" dirty="0"/>
              <a:t>physically </a:t>
            </a:r>
            <a:r>
              <a:rPr lang="en-US" sz="1200" spc="25" dirty="0"/>
              <a:t>bringing </a:t>
            </a:r>
            <a:r>
              <a:rPr lang="en-US" sz="1200" spc="15" dirty="0"/>
              <a:t>together </a:t>
            </a:r>
            <a:r>
              <a:rPr lang="en-US" sz="1200" spc="5" dirty="0"/>
              <a:t>the </a:t>
            </a:r>
            <a:r>
              <a:rPr lang="en-US" sz="1200" spc="10" dirty="0"/>
              <a:t> </a:t>
            </a:r>
            <a:r>
              <a:rPr lang="en-US" sz="1200" spc="35" dirty="0"/>
              <a:t>workﬂows</a:t>
            </a:r>
            <a:r>
              <a:rPr lang="en-US" sz="1200" spc="-50" dirty="0"/>
              <a:t> </a:t>
            </a:r>
            <a:r>
              <a:rPr lang="en-US" sz="1200" spc="45" dirty="0"/>
              <a:t>and</a:t>
            </a:r>
            <a:r>
              <a:rPr lang="en-US" sz="1200" spc="-50" dirty="0"/>
              <a:t> </a:t>
            </a:r>
            <a:r>
              <a:rPr lang="en-US" sz="1200" spc="5" dirty="0"/>
              <a:t>responsibilities</a:t>
            </a:r>
            <a:r>
              <a:rPr lang="en-US" sz="1200" spc="-50" dirty="0"/>
              <a:t> </a:t>
            </a:r>
            <a:r>
              <a:rPr lang="en-US" sz="1200" spc="5" dirty="0"/>
              <a:t>of</a:t>
            </a:r>
            <a:r>
              <a:rPr lang="en-US" sz="1200" spc="-75" dirty="0"/>
              <a:t> </a:t>
            </a:r>
            <a:r>
              <a:rPr lang="en-US" sz="1200" spc="35" dirty="0"/>
              <a:t>development</a:t>
            </a:r>
            <a:r>
              <a:rPr lang="en-US" sz="1200" spc="-45" dirty="0"/>
              <a:t> </a:t>
            </a:r>
            <a:r>
              <a:rPr lang="en-US" sz="1200" spc="45" dirty="0"/>
              <a:t>and</a:t>
            </a:r>
            <a:r>
              <a:rPr lang="en-US" sz="1200" spc="-50" dirty="0"/>
              <a:t> </a:t>
            </a:r>
            <a:r>
              <a:rPr lang="en-US" sz="1200" dirty="0"/>
              <a:t>operations.</a:t>
            </a:r>
            <a:r>
              <a:rPr lang="en-US" sz="1200" spc="-50" dirty="0"/>
              <a:t> </a:t>
            </a:r>
            <a:r>
              <a:rPr lang="en-US" sz="1200" spc="30" dirty="0"/>
              <a:t>Building</a:t>
            </a:r>
            <a:r>
              <a:rPr lang="en-US" sz="1200" spc="-45" dirty="0"/>
              <a:t> </a:t>
            </a:r>
            <a:r>
              <a:rPr lang="en-US" sz="1200" spc="55" dirty="0"/>
              <a:t>on</a:t>
            </a:r>
            <a:r>
              <a:rPr lang="en-US" sz="1200" spc="-50" dirty="0"/>
              <a:t> </a:t>
            </a:r>
            <a:r>
              <a:rPr lang="en-US" sz="1200" spc="15" dirty="0"/>
              <a:t>top</a:t>
            </a:r>
            <a:r>
              <a:rPr lang="en-US" sz="1200" spc="-50" dirty="0"/>
              <a:t> </a:t>
            </a:r>
            <a:r>
              <a:rPr lang="en-US" sz="1200" spc="5" dirty="0"/>
              <a:t>of</a:t>
            </a:r>
            <a:r>
              <a:rPr lang="en-US" sz="1200" spc="-75" dirty="0"/>
              <a:t> </a:t>
            </a:r>
            <a:r>
              <a:rPr lang="en-US" sz="1200" spc="-55" dirty="0"/>
              <a:t>that,</a:t>
            </a:r>
            <a:r>
              <a:rPr lang="en-US" sz="1200" spc="-50" dirty="0"/>
              <a:t> </a:t>
            </a:r>
            <a:r>
              <a:rPr lang="en-US" sz="1200" spc="30" dirty="0"/>
              <a:t>these</a:t>
            </a:r>
            <a:r>
              <a:rPr lang="en-US" sz="1200" spc="-45" dirty="0"/>
              <a:t> </a:t>
            </a:r>
            <a:r>
              <a:rPr lang="en-US" sz="1200" spc="35" dirty="0"/>
              <a:t>teams</a:t>
            </a:r>
            <a:r>
              <a:rPr lang="en-US" sz="1200" spc="-50" dirty="0"/>
              <a:t> </a:t>
            </a:r>
            <a:r>
              <a:rPr lang="en-US" sz="1200" spc="20" dirty="0"/>
              <a:t>set</a:t>
            </a:r>
            <a:r>
              <a:rPr lang="en-US" sz="1200" spc="-50" dirty="0"/>
              <a:t> </a:t>
            </a:r>
            <a:r>
              <a:rPr lang="en-US" sz="1200" spc="30" dirty="0"/>
              <a:t>strong</a:t>
            </a:r>
            <a:r>
              <a:rPr lang="en-US" sz="1200" spc="-45" dirty="0"/>
              <a:t> </a:t>
            </a:r>
            <a:r>
              <a:rPr lang="en-US" sz="1200" dirty="0"/>
              <a:t>cultural</a:t>
            </a:r>
            <a:r>
              <a:rPr lang="en-US" sz="1200" spc="-85" dirty="0"/>
              <a:t> </a:t>
            </a:r>
            <a:r>
              <a:rPr lang="en-US" sz="1200" spc="50" dirty="0"/>
              <a:t>norms</a:t>
            </a:r>
            <a:r>
              <a:rPr lang="en-US" sz="1200" spc="-50" dirty="0"/>
              <a:t> </a:t>
            </a:r>
            <a:r>
              <a:rPr lang="en-US" sz="1200" spc="30" dirty="0"/>
              <a:t>around</a:t>
            </a:r>
            <a:r>
              <a:rPr lang="en-US" sz="1200" spc="-50" dirty="0"/>
              <a:t> </a:t>
            </a:r>
            <a:r>
              <a:rPr lang="en-US" sz="1200" dirty="0"/>
              <a:t>information </a:t>
            </a:r>
            <a:r>
              <a:rPr lang="en-US" sz="1200" spc="-345" dirty="0"/>
              <a:t> </a:t>
            </a:r>
            <a:r>
              <a:rPr lang="en-US" sz="1200" spc="30" dirty="0"/>
              <a:t>sharing </a:t>
            </a:r>
            <a:r>
              <a:rPr lang="en-US" sz="1200" spc="45" dirty="0"/>
              <a:t>and </a:t>
            </a:r>
            <a:r>
              <a:rPr lang="en-US" sz="1200" spc="-15" dirty="0"/>
              <a:t>facilitating </a:t>
            </a:r>
            <a:r>
              <a:rPr lang="en-US" sz="1200" spc="30" dirty="0"/>
              <a:t>communication through </a:t>
            </a:r>
            <a:r>
              <a:rPr lang="en-US" sz="1200" spc="5" dirty="0"/>
              <a:t>the </a:t>
            </a:r>
            <a:r>
              <a:rPr lang="en-US" sz="1200" spc="65" dirty="0"/>
              <a:t>use </a:t>
            </a:r>
            <a:r>
              <a:rPr lang="en-US" sz="1200" spc="5" dirty="0"/>
              <a:t>of </a:t>
            </a:r>
            <a:r>
              <a:rPr lang="en-US" sz="1200" spc="10" dirty="0"/>
              <a:t>chat </a:t>
            </a:r>
            <a:r>
              <a:rPr lang="en-US" sz="1200" dirty="0"/>
              <a:t>applications, </a:t>
            </a:r>
            <a:r>
              <a:rPr lang="en-US" sz="1200" spc="40" dirty="0"/>
              <a:t>issue </a:t>
            </a:r>
            <a:r>
              <a:rPr lang="en-US" sz="1200" spc="10" dirty="0"/>
              <a:t>or </a:t>
            </a:r>
            <a:r>
              <a:rPr lang="en-US" sz="1200" spc="-10" dirty="0"/>
              <a:t>project </a:t>
            </a:r>
            <a:r>
              <a:rPr lang="en-US" sz="1200" spc="10" dirty="0"/>
              <a:t>tracking </a:t>
            </a:r>
            <a:r>
              <a:rPr lang="en-US" sz="1200" spc="25" dirty="0"/>
              <a:t>systems, </a:t>
            </a:r>
            <a:r>
              <a:rPr lang="en-US" sz="1200" spc="45" dirty="0"/>
              <a:t>and </a:t>
            </a:r>
            <a:r>
              <a:rPr lang="en-US" sz="1200" spc="-30" dirty="0"/>
              <a:t>wikis. </a:t>
            </a:r>
            <a:r>
              <a:rPr lang="en-US" sz="1200" spc="20" dirty="0"/>
              <a:t>This </a:t>
            </a:r>
            <a:r>
              <a:rPr lang="en-US" sz="1200" spc="45" dirty="0"/>
              <a:t>helps </a:t>
            </a:r>
            <a:r>
              <a:rPr lang="en-US" sz="1200" spc="65" dirty="0"/>
              <a:t>speed </a:t>
            </a:r>
            <a:r>
              <a:rPr lang="en-US" sz="1200" spc="60" dirty="0"/>
              <a:t>up </a:t>
            </a:r>
            <a:r>
              <a:rPr lang="en-US" sz="1200" spc="-350" dirty="0"/>
              <a:t> </a:t>
            </a:r>
            <a:r>
              <a:rPr lang="en-US" sz="1200" spc="30" dirty="0"/>
              <a:t>communication</a:t>
            </a:r>
            <a:r>
              <a:rPr lang="en-US" sz="1200" spc="-55" dirty="0"/>
              <a:t> </a:t>
            </a:r>
            <a:r>
              <a:rPr lang="en-US" sz="1200" spc="45" dirty="0"/>
              <a:t>across</a:t>
            </a:r>
            <a:r>
              <a:rPr lang="en-US" sz="1200" spc="-50" dirty="0"/>
              <a:t> </a:t>
            </a:r>
            <a:r>
              <a:rPr lang="en-US" sz="1200" spc="20" dirty="0"/>
              <a:t>developers,</a:t>
            </a:r>
            <a:r>
              <a:rPr lang="en-US" sz="1200" spc="-55" dirty="0"/>
              <a:t> </a:t>
            </a:r>
            <a:r>
              <a:rPr lang="en-US" sz="1200" dirty="0"/>
              <a:t>operations,</a:t>
            </a:r>
            <a:r>
              <a:rPr lang="en-US" sz="1200" spc="-50" dirty="0"/>
              <a:t> </a:t>
            </a:r>
            <a:r>
              <a:rPr lang="en-US" sz="1200" spc="45" dirty="0"/>
              <a:t>and</a:t>
            </a:r>
            <a:r>
              <a:rPr lang="en-US" sz="1200" spc="-55" dirty="0"/>
              <a:t> </a:t>
            </a:r>
            <a:r>
              <a:rPr lang="en-US" sz="1200" spc="35" dirty="0"/>
              <a:t>even</a:t>
            </a:r>
            <a:r>
              <a:rPr lang="en-US" sz="1200" spc="-50" dirty="0"/>
              <a:t> </a:t>
            </a:r>
            <a:r>
              <a:rPr lang="en-US" sz="1200" spc="5" dirty="0"/>
              <a:t>other</a:t>
            </a:r>
            <a:r>
              <a:rPr lang="en-US" sz="1200" spc="-80" dirty="0"/>
              <a:t> </a:t>
            </a:r>
            <a:r>
              <a:rPr lang="en-US" sz="1200" spc="35" dirty="0"/>
              <a:t>teams</a:t>
            </a:r>
            <a:r>
              <a:rPr lang="en-US" sz="1200" spc="-50" dirty="0"/>
              <a:t> </a:t>
            </a:r>
            <a:r>
              <a:rPr lang="en-US" sz="1200" spc="-20" dirty="0"/>
              <a:t>like</a:t>
            </a:r>
            <a:r>
              <a:rPr lang="en-US" sz="1200" spc="-55" dirty="0"/>
              <a:t> </a:t>
            </a:r>
            <a:r>
              <a:rPr lang="en-US" sz="1200" spc="15" dirty="0"/>
              <a:t>marketing</a:t>
            </a:r>
            <a:r>
              <a:rPr lang="en-US" sz="1200" spc="-50" dirty="0"/>
              <a:t> </a:t>
            </a:r>
            <a:r>
              <a:rPr lang="en-US" sz="1200" spc="10" dirty="0"/>
              <a:t>or</a:t>
            </a:r>
            <a:r>
              <a:rPr lang="en-US" sz="1200" spc="-80" dirty="0"/>
              <a:t> </a:t>
            </a:r>
            <a:r>
              <a:rPr lang="en-US" sz="1200" spc="10" dirty="0"/>
              <a:t>sales,</a:t>
            </a:r>
            <a:r>
              <a:rPr lang="en-US" sz="1200" spc="-50" dirty="0"/>
              <a:t> </a:t>
            </a:r>
            <a:r>
              <a:rPr lang="en-US" sz="1200" spc="20" dirty="0"/>
              <a:t>allowing</a:t>
            </a:r>
            <a:r>
              <a:rPr lang="en-US" sz="1200" spc="-55" dirty="0"/>
              <a:t> </a:t>
            </a:r>
            <a:r>
              <a:rPr lang="en-US" sz="1200" spc="-15" dirty="0"/>
              <a:t>all</a:t>
            </a:r>
            <a:r>
              <a:rPr lang="en-US" sz="1200" spc="-85" dirty="0"/>
              <a:t> </a:t>
            </a:r>
            <a:r>
              <a:rPr lang="en-US" sz="1200" spc="10" dirty="0"/>
              <a:t>parts</a:t>
            </a:r>
            <a:r>
              <a:rPr lang="en-US" sz="1200" spc="-55" dirty="0"/>
              <a:t> </a:t>
            </a:r>
            <a:r>
              <a:rPr lang="en-US" sz="1200" spc="5" dirty="0"/>
              <a:t>of</a:t>
            </a:r>
            <a:r>
              <a:rPr lang="en-US" sz="1200" spc="-75" dirty="0"/>
              <a:t> </a:t>
            </a:r>
            <a:r>
              <a:rPr lang="en-US" sz="1200" spc="5" dirty="0"/>
              <a:t>the</a:t>
            </a:r>
            <a:r>
              <a:rPr lang="en-US" sz="1200" spc="-55" dirty="0"/>
              <a:t> </a:t>
            </a:r>
            <a:r>
              <a:rPr lang="en-US" sz="1200" spc="10" dirty="0"/>
              <a:t>organization</a:t>
            </a:r>
            <a:r>
              <a:rPr lang="en-US" sz="1200" spc="-50" dirty="0"/>
              <a:t> </a:t>
            </a:r>
            <a:r>
              <a:rPr lang="en-US" sz="1200" spc="-10" dirty="0"/>
              <a:t>to</a:t>
            </a:r>
            <a:r>
              <a:rPr lang="en-US" sz="1200" spc="-55" dirty="0"/>
              <a:t> </a:t>
            </a:r>
            <a:r>
              <a:rPr lang="en-US" sz="1200" spc="15" dirty="0"/>
              <a:t>align</a:t>
            </a:r>
            <a:r>
              <a:rPr lang="en-US" sz="1200" spc="-50" dirty="0"/>
              <a:t> </a:t>
            </a:r>
            <a:r>
              <a:rPr lang="en-US" sz="1200" spc="40" dirty="0"/>
              <a:t>more </a:t>
            </a:r>
            <a:r>
              <a:rPr lang="en-US" sz="1200" spc="45" dirty="0"/>
              <a:t> </a:t>
            </a:r>
            <a:r>
              <a:rPr lang="en-US" sz="1200" spc="35" dirty="0"/>
              <a:t>closely</a:t>
            </a:r>
            <a:r>
              <a:rPr lang="en-US" sz="1200" spc="-95" dirty="0"/>
              <a:t> </a:t>
            </a:r>
            <a:r>
              <a:rPr lang="en-US" sz="1200" spc="55" dirty="0"/>
              <a:t>on</a:t>
            </a:r>
            <a:r>
              <a:rPr lang="en-US" sz="1200" spc="-60" dirty="0"/>
              <a:t> </a:t>
            </a:r>
            <a:r>
              <a:rPr lang="en-US" sz="1200" spc="55" dirty="0"/>
              <a:t>goals</a:t>
            </a:r>
            <a:r>
              <a:rPr lang="en-US" sz="1200" spc="-60" dirty="0"/>
              <a:t> </a:t>
            </a:r>
            <a:r>
              <a:rPr lang="en-US" sz="1200" spc="45" dirty="0"/>
              <a:t>and</a:t>
            </a:r>
            <a:r>
              <a:rPr lang="en-US" sz="1200" spc="-60" dirty="0"/>
              <a:t> </a:t>
            </a:r>
            <a:r>
              <a:rPr lang="en-US" sz="1200" spc="-20" dirty="0"/>
              <a:t>projects.</a:t>
            </a:r>
            <a:endParaRPr lang="en-US" sz="12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1043631" y="809898"/>
            <a:ext cx="9942716" cy="1554480"/>
          </a:xfrm>
          <a:prstGeom prst="rect">
            <a:avLst/>
          </a:prstGeom>
        </p:spPr>
        <p:txBody>
          <a:bodyPr vert="horz" lIns="91440" tIns="45720" rIns="91440" bIns="45720" rtlCol="0" anchor="ctr">
            <a:normAutofit/>
          </a:bodyPr>
          <a:lstStyle/>
          <a:p>
            <a:pPr marL="1019175" algn="l" rtl="0">
              <a:lnSpc>
                <a:spcPct val="90000"/>
              </a:lnSpc>
              <a:spcBef>
                <a:spcPct val="0"/>
              </a:spcBef>
            </a:pPr>
            <a:r>
              <a:rPr lang="en-US" sz="4800" kern="1200" spc="210">
                <a:solidFill>
                  <a:schemeClr val="tx1"/>
                </a:solidFill>
                <a:latin typeface="+mj-lt"/>
                <a:ea typeface="+mj-ea"/>
                <a:cs typeface="+mj-cs"/>
              </a:rPr>
              <a:t>H</a:t>
            </a:r>
            <a:r>
              <a:rPr lang="en-US" sz="4800" kern="1200" spc="85">
                <a:solidFill>
                  <a:schemeClr val="tx1"/>
                </a:solidFill>
                <a:latin typeface="+mj-lt"/>
                <a:ea typeface="+mj-ea"/>
                <a:cs typeface="+mj-cs"/>
              </a:rPr>
              <a:t>o</a:t>
            </a:r>
            <a:r>
              <a:rPr lang="en-US" sz="4800" kern="1200" spc="220">
                <a:solidFill>
                  <a:schemeClr val="tx1"/>
                </a:solidFill>
                <a:latin typeface="+mj-lt"/>
                <a:ea typeface="+mj-ea"/>
                <a:cs typeface="+mj-cs"/>
              </a:rPr>
              <a:t>w</a:t>
            </a:r>
            <a:r>
              <a:rPr lang="en-US" sz="4800" kern="1200" spc="-355">
                <a:solidFill>
                  <a:schemeClr val="tx1"/>
                </a:solidFill>
                <a:latin typeface="+mj-lt"/>
                <a:ea typeface="+mj-ea"/>
                <a:cs typeface="+mj-cs"/>
              </a:rPr>
              <a:t> </a:t>
            </a:r>
            <a:r>
              <a:rPr lang="en-US" sz="4800" kern="1200" spc="-80">
                <a:solidFill>
                  <a:schemeClr val="tx1"/>
                </a:solidFill>
                <a:latin typeface="+mj-lt"/>
                <a:ea typeface="+mj-ea"/>
                <a:cs typeface="+mj-cs"/>
              </a:rPr>
              <a:t>t</a:t>
            </a:r>
            <a:r>
              <a:rPr lang="en-US" sz="4800" kern="1200" spc="160">
                <a:solidFill>
                  <a:schemeClr val="tx1"/>
                </a:solidFill>
                <a:latin typeface="+mj-lt"/>
                <a:ea typeface="+mj-ea"/>
                <a:cs typeface="+mj-cs"/>
              </a:rPr>
              <a:t>o</a:t>
            </a:r>
            <a:r>
              <a:rPr lang="en-US" sz="4800" kern="1200" spc="-250">
                <a:solidFill>
                  <a:schemeClr val="tx1"/>
                </a:solidFill>
                <a:latin typeface="+mj-lt"/>
                <a:ea typeface="+mj-ea"/>
                <a:cs typeface="+mj-cs"/>
              </a:rPr>
              <a:t> </a:t>
            </a:r>
            <a:r>
              <a:rPr lang="en-US" sz="4800" kern="1200" spc="204">
                <a:solidFill>
                  <a:schemeClr val="tx1"/>
                </a:solidFill>
                <a:latin typeface="+mj-lt"/>
                <a:ea typeface="+mj-ea"/>
                <a:cs typeface="+mj-cs"/>
              </a:rPr>
              <a:t>do</a:t>
            </a:r>
            <a:r>
              <a:rPr lang="en-US" sz="4800" kern="1200" spc="-250">
                <a:solidFill>
                  <a:schemeClr val="tx1"/>
                </a:solidFill>
                <a:latin typeface="+mj-lt"/>
                <a:ea typeface="+mj-ea"/>
                <a:cs typeface="+mj-cs"/>
              </a:rPr>
              <a:t> </a:t>
            </a:r>
            <a:r>
              <a:rPr lang="en-US" sz="4800" kern="1200" spc="204">
                <a:solidFill>
                  <a:schemeClr val="tx1"/>
                </a:solidFill>
                <a:latin typeface="+mj-lt"/>
                <a:ea typeface="+mj-ea"/>
                <a:cs typeface="+mj-cs"/>
              </a:rPr>
              <a:t>D</a:t>
            </a:r>
            <a:r>
              <a:rPr lang="en-US" sz="4800" kern="1200" spc="120">
                <a:solidFill>
                  <a:schemeClr val="tx1"/>
                </a:solidFill>
                <a:latin typeface="+mj-lt"/>
                <a:ea typeface="+mj-ea"/>
                <a:cs typeface="+mj-cs"/>
              </a:rPr>
              <a:t>e</a:t>
            </a:r>
            <a:r>
              <a:rPr lang="en-US" sz="4800" kern="1200" spc="125">
                <a:solidFill>
                  <a:schemeClr val="tx1"/>
                </a:solidFill>
                <a:latin typeface="+mj-lt"/>
                <a:ea typeface="+mj-ea"/>
                <a:cs typeface="+mj-cs"/>
              </a:rPr>
              <a:t>v</a:t>
            </a:r>
            <a:r>
              <a:rPr lang="en-US" sz="4800" kern="1200" spc="150">
                <a:solidFill>
                  <a:schemeClr val="tx1"/>
                </a:solidFill>
                <a:latin typeface="+mj-lt"/>
                <a:ea typeface="+mj-ea"/>
                <a:cs typeface="+mj-cs"/>
              </a:rPr>
              <a:t>O</a:t>
            </a:r>
            <a:r>
              <a:rPr lang="en-US" sz="4800" kern="1200" spc="225">
                <a:solidFill>
                  <a:schemeClr val="tx1"/>
                </a:solidFill>
                <a:latin typeface="+mj-lt"/>
                <a:ea typeface="+mj-ea"/>
                <a:cs typeface="+mj-cs"/>
              </a:rPr>
              <a:t>ps</a:t>
            </a:r>
            <a:r>
              <a:rPr lang="en-US" sz="4800" kern="1200" spc="-390">
                <a:solidFill>
                  <a:schemeClr val="tx1"/>
                </a:solidFill>
                <a:latin typeface="+mj-lt"/>
                <a:ea typeface="+mj-ea"/>
                <a:cs typeface="+mj-cs"/>
              </a:rPr>
              <a:t> </a:t>
            </a:r>
            <a:r>
              <a:rPr lang="en-US" sz="4800" kern="1200" spc="120">
                <a:solidFill>
                  <a:schemeClr val="tx1"/>
                </a:solidFill>
                <a:latin typeface="+mj-lt"/>
                <a:ea typeface="+mj-ea"/>
                <a:cs typeface="+mj-cs"/>
              </a:rPr>
              <a:t>With</a:t>
            </a:r>
            <a:r>
              <a:rPr lang="en-US" sz="4800" kern="1200" spc="-370">
                <a:solidFill>
                  <a:schemeClr val="tx1"/>
                </a:solidFill>
                <a:latin typeface="+mj-lt"/>
                <a:ea typeface="+mj-ea"/>
                <a:cs typeface="+mj-cs"/>
              </a:rPr>
              <a:t> </a:t>
            </a:r>
            <a:r>
              <a:rPr lang="en-US" sz="4800" kern="1200" spc="-90">
                <a:solidFill>
                  <a:schemeClr val="tx1"/>
                </a:solidFill>
                <a:latin typeface="+mj-lt"/>
                <a:ea typeface="+mj-ea"/>
                <a:cs typeface="+mj-cs"/>
              </a:rPr>
              <a:t>A</a:t>
            </a:r>
            <a:r>
              <a:rPr lang="en-US" sz="4800" kern="1200" spc="595">
                <a:solidFill>
                  <a:schemeClr val="tx1"/>
                </a:solidFill>
                <a:latin typeface="+mj-lt"/>
                <a:ea typeface="+mj-ea"/>
                <a:cs typeface="+mj-cs"/>
              </a:rPr>
              <a:t>W</a:t>
            </a:r>
            <a:r>
              <a:rPr lang="en-US" sz="4800" kern="1200" spc="405">
                <a:solidFill>
                  <a:schemeClr val="tx1"/>
                </a:solidFill>
                <a:latin typeface="+mj-lt"/>
                <a:ea typeface="+mj-ea"/>
                <a:cs typeface="+mj-cs"/>
              </a:rPr>
              <a:t>S</a:t>
            </a:r>
          </a:p>
        </p:txBody>
      </p:sp>
      <p:sp>
        <p:nvSpPr>
          <p:cNvPr id="3" name="object 3"/>
          <p:cNvSpPr txBox="1"/>
          <p:nvPr/>
        </p:nvSpPr>
        <p:spPr>
          <a:xfrm>
            <a:off x="685800" y="2743200"/>
            <a:ext cx="10744200" cy="3398980"/>
          </a:xfrm>
          <a:prstGeom prst="rect">
            <a:avLst/>
          </a:prstGeom>
        </p:spPr>
        <p:txBody>
          <a:bodyPr vert="horz" lIns="91440" tIns="45720" rIns="91440" bIns="45720" rtlCol="0" anchor="ctr">
            <a:normAutofit/>
          </a:bodyPr>
          <a:lstStyle/>
          <a:p>
            <a:pPr>
              <a:lnSpc>
                <a:spcPct val="90000"/>
              </a:lnSpc>
              <a:spcBef>
                <a:spcPts val="100"/>
              </a:spcBef>
            </a:pPr>
            <a:r>
              <a:rPr lang="en-US" sz="1100" spc="125" dirty="0"/>
              <a:t>AWS</a:t>
            </a:r>
            <a:r>
              <a:rPr lang="en-US" sz="1100" spc="-60" dirty="0"/>
              <a:t> </a:t>
            </a:r>
            <a:r>
              <a:rPr lang="en-US" sz="1100" spc="20" dirty="0"/>
              <a:t>providing</a:t>
            </a:r>
            <a:r>
              <a:rPr lang="en-US" sz="1100" spc="-60" dirty="0"/>
              <a:t> </a:t>
            </a:r>
            <a:r>
              <a:rPr lang="en-US" sz="1100" spc="75" dirty="0"/>
              <a:t>us</a:t>
            </a:r>
            <a:r>
              <a:rPr lang="en-US" sz="1100" spc="-60" dirty="0"/>
              <a:t> </a:t>
            </a:r>
            <a:r>
              <a:rPr lang="en-US" sz="1100" spc="40" dirty="0"/>
              <a:t>below</a:t>
            </a:r>
            <a:r>
              <a:rPr lang="en-US" sz="1100" spc="-90" dirty="0"/>
              <a:t> </a:t>
            </a:r>
            <a:r>
              <a:rPr lang="en-US" sz="1100" spc="75" dirty="0"/>
              <a:t>DevOps</a:t>
            </a:r>
            <a:r>
              <a:rPr lang="en-US" sz="1100" spc="-60" dirty="0"/>
              <a:t> </a:t>
            </a:r>
            <a:r>
              <a:rPr lang="en-US" sz="1100" spc="20" dirty="0"/>
              <a:t>tools</a:t>
            </a:r>
            <a:r>
              <a:rPr lang="en-US" sz="1100" spc="-55" dirty="0"/>
              <a:t> </a:t>
            </a:r>
            <a:r>
              <a:rPr lang="en-US" sz="1100" spc="45" dirty="0"/>
              <a:t>and</a:t>
            </a:r>
            <a:r>
              <a:rPr lang="en-US" sz="1100" spc="-60" dirty="0"/>
              <a:t> </a:t>
            </a:r>
            <a:r>
              <a:rPr lang="en-US" sz="1100" spc="5" dirty="0"/>
              <a:t>services:</a:t>
            </a:r>
            <a:endParaRPr lang="en-US" sz="1100" dirty="0"/>
          </a:p>
          <a:p>
            <a:pPr indent="-228600">
              <a:lnSpc>
                <a:spcPct val="90000"/>
              </a:lnSpc>
              <a:spcBef>
                <a:spcPts val="35"/>
              </a:spcBef>
              <a:buFont typeface="Arial" panose="020B0604020202020204" pitchFamily="34" charset="0"/>
              <a:buChar char="•"/>
            </a:pPr>
            <a:endParaRPr lang="en-US" sz="1100" dirty="0"/>
          </a:p>
          <a:p>
            <a:pPr>
              <a:lnSpc>
                <a:spcPct val="90000"/>
              </a:lnSpc>
              <a:spcBef>
                <a:spcPts val="5"/>
              </a:spcBef>
            </a:pPr>
            <a:r>
              <a:rPr lang="en-US" sz="1100" b="1" spc="25" dirty="0"/>
              <a:t>Continuous</a:t>
            </a:r>
            <a:r>
              <a:rPr lang="en-US" sz="1100" b="1" spc="-80" dirty="0"/>
              <a:t> </a:t>
            </a:r>
            <a:r>
              <a:rPr lang="en-US" sz="1100" b="1" spc="15" dirty="0"/>
              <a:t>Integration</a:t>
            </a:r>
            <a:r>
              <a:rPr lang="en-US" sz="1100" b="1" spc="-75" dirty="0"/>
              <a:t> </a:t>
            </a:r>
            <a:r>
              <a:rPr lang="en-US" sz="1100" b="1" spc="45" dirty="0"/>
              <a:t>and</a:t>
            </a:r>
            <a:r>
              <a:rPr lang="en-US" sz="1100" b="1" spc="-80" dirty="0"/>
              <a:t> </a:t>
            </a:r>
            <a:r>
              <a:rPr lang="en-US" sz="1100" b="1" spc="25" dirty="0"/>
              <a:t>Continuous</a:t>
            </a:r>
            <a:r>
              <a:rPr lang="en-US" sz="1100" b="1" spc="-75" dirty="0"/>
              <a:t> </a:t>
            </a:r>
            <a:r>
              <a:rPr lang="en-US" sz="1100" b="1" spc="10" dirty="0"/>
              <a:t>Delivery</a:t>
            </a:r>
            <a:endParaRPr lang="en-US" sz="1100" dirty="0"/>
          </a:p>
          <a:p>
            <a:pPr indent="-228600">
              <a:lnSpc>
                <a:spcPct val="90000"/>
              </a:lnSpc>
              <a:spcBef>
                <a:spcPts val="35"/>
              </a:spcBef>
              <a:buFont typeface="Arial" panose="020B0604020202020204" pitchFamily="34" charset="0"/>
              <a:buChar char="•"/>
            </a:pPr>
            <a:endParaRPr lang="en-US" sz="1100" dirty="0"/>
          </a:p>
          <a:p>
            <a:pPr marL="12700" marR="5080" indent="-228600">
              <a:lnSpc>
                <a:spcPct val="90000"/>
              </a:lnSpc>
              <a:buFont typeface="Arial" panose="020B0604020202020204" pitchFamily="34" charset="0"/>
              <a:buChar char="•"/>
            </a:pPr>
            <a:r>
              <a:rPr lang="en-US" sz="1100" b="1" u="heavy" spc="90" dirty="0">
                <a:uFill>
                  <a:solidFill>
                    <a:srgbClr val="0277BD"/>
                  </a:solidFill>
                </a:uFill>
                <a:hlinkClick r:id="rId2"/>
              </a:rPr>
              <a:t>AWS </a:t>
            </a:r>
            <a:r>
              <a:rPr lang="en-US" sz="1100" b="1" u="heavy" spc="5" dirty="0" err="1">
                <a:uFill>
                  <a:solidFill>
                    <a:srgbClr val="0277BD"/>
                  </a:solidFill>
                </a:uFill>
                <a:hlinkClick r:id="rId2"/>
              </a:rPr>
              <a:t>CodePipeline</a:t>
            </a:r>
            <a:r>
              <a:rPr lang="en-US" sz="1100" spc="5" dirty="0"/>
              <a:t>: </a:t>
            </a:r>
            <a:r>
              <a:rPr lang="en-US" sz="1100" spc="125" dirty="0"/>
              <a:t>AWS </a:t>
            </a:r>
            <a:r>
              <a:rPr lang="en-US" sz="1100" spc="30" dirty="0" err="1"/>
              <a:t>CodePipeline</a:t>
            </a:r>
            <a:r>
              <a:rPr lang="en-US" sz="1100" spc="30" dirty="0"/>
              <a:t> </a:t>
            </a:r>
            <a:r>
              <a:rPr lang="en-US" sz="1100" spc="5" dirty="0"/>
              <a:t>is </a:t>
            </a:r>
            <a:r>
              <a:rPr lang="en-US" sz="1100" spc="20" dirty="0"/>
              <a:t>a </a:t>
            </a:r>
            <a:r>
              <a:rPr lang="en-US" sz="1100" spc="30" dirty="0"/>
              <a:t>continuous </a:t>
            </a:r>
            <a:r>
              <a:rPr lang="en-US" sz="1100" spc="-5" dirty="0"/>
              <a:t>integration </a:t>
            </a:r>
            <a:r>
              <a:rPr lang="en-US" sz="1100" spc="45" dirty="0"/>
              <a:t>and </a:t>
            </a:r>
            <a:r>
              <a:rPr lang="en-US" sz="1100" spc="30" dirty="0"/>
              <a:t>continuous </a:t>
            </a:r>
            <a:r>
              <a:rPr lang="en-US" sz="1100" spc="10" dirty="0"/>
              <a:t>delivery </a:t>
            </a:r>
            <a:r>
              <a:rPr lang="en-US" sz="1100" spc="20" dirty="0"/>
              <a:t>service </a:t>
            </a:r>
            <a:r>
              <a:rPr lang="en-US" sz="1100" spc="-15" dirty="0"/>
              <a:t>for </a:t>
            </a:r>
            <a:r>
              <a:rPr lang="en-US" sz="1100" spc="-5" dirty="0"/>
              <a:t>fast </a:t>
            </a:r>
            <a:r>
              <a:rPr lang="en-US" sz="1100" spc="45" dirty="0"/>
              <a:t>and </a:t>
            </a:r>
            <a:r>
              <a:rPr lang="en-US" sz="1100" spc="-5" dirty="0"/>
              <a:t>reliable </a:t>
            </a:r>
            <a:r>
              <a:rPr lang="en-US" sz="1100" spc="5" dirty="0"/>
              <a:t>application </a:t>
            </a:r>
            <a:r>
              <a:rPr lang="en-US" sz="1100" spc="45" dirty="0"/>
              <a:t>and </a:t>
            </a:r>
            <a:r>
              <a:rPr lang="en-US" sz="1100" spc="50" dirty="0"/>
              <a:t> </a:t>
            </a:r>
            <a:r>
              <a:rPr lang="en-US" sz="1100" spc="-5" dirty="0"/>
              <a:t>infrastructure</a:t>
            </a:r>
            <a:r>
              <a:rPr lang="en-US" sz="1100" spc="-50" dirty="0"/>
              <a:t> </a:t>
            </a:r>
            <a:r>
              <a:rPr lang="en-US" sz="1100" spc="5" dirty="0"/>
              <a:t>updates.</a:t>
            </a:r>
            <a:r>
              <a:rPr lang="en-US" sz="1100" spc="-50" dirty="0"/>
              <a:t> </a:t>
            </a:r>
            <a:r>
              <a:rPr lang="en-US" sz="1100" spc="30" dirty="0" err="1"/>
              <a:t>CodePipeline</a:t>
            </a:r>
            <a:r>
              <a:rPr lang="en-US" sz="1100" spc="-50" dirty="0"/>
              <a:t> </a:t>
            </a:r>
            <a:r>
              <a:rPr lang="en-US" sz="1100" dirty="0"/>
              <a:t>builds,</a:t>
            </a:r>
            <a:r>
              <a:rPr lang="en-US" sz="1100" spc="-45" dirty="0"/>
              <a:t> </a:t>
            </a:r>
            <a:r>
              <a:rPr lang="en-US" sz="1100" spc="-20" dirty="0"/>
              <a:t>tests,</a:t>
            </a:r>
            <a:r>
              <a:rPr lang="en-US" sz="1100" spc="-50" dirty="0"/>
              <a:t> </a:t>
            </a:r>
            <a:r>
              <a:rPr lang="en-US" sz="1100" spc="45" dirty="0"/>
              <a:t>and</a:t>
            </a:r>
            <a:r>
              <a:rPr lang="en-US" sz="1100" spc="-50" dirty="0"/>
              <a:t> </a:t>
            </a:r>
            <a:r>
              <a:rPr lang="en-US" sz="1100" spc="50" dirty="0"/>
              <a:t>deploys</a:t>
            </a:r>
            <a:r>
              <a:rPr lang="en-US" sz="1100" spc="-80" dirty="0"/>
              <a:t> </a:t>
            </a:r>
            <a:r>
              <a:rPr lang="en-US" sz="1100" spc="25" dirty="0"/>
              <a:t>your</a:t>
            </a:r>
            <a:r>
              <a:rPr lang="en-US" sz="1100" spc="-75" dirty="0"/>
              <a:t> </a:t>
            </a:r>
            <a:r>
              <a:rPr lang="en-US" sz="1100" spc="60" dirty="0"/>
              <a:t>code</a:t>
            </a:r>
            <a:r>
              <a:rPr lang="en-US" sz="1100" spc="-50" dirty="0"/>
              <a:t> </a:t>
            </a:r>
            <a:r>
              <a:rPr lang="en-US" sz="1100" spc="20" dirty="0"/>
              <a:t>every</a:t>
            </a:r>
            <a:r>
              <a:rPr lang="en-US" sz="1100" spc="-80" dirty="0"/>
              <a:t> </a:t>
            </a:r>
            <a:r>
              <a:rPr lang="en-US" sz="1100" dirty="0"/>
              <a:t>time</a:t>
            </a:r>
            <a:r>
              <a:rPr lang="en-US" sz="1100" spc="-45" dirty="0"/>
              <a:t> </a:t>
            </a:r>
            <a:r>
              <a:rPr lang="en-US" sz="1100" dirty="0"/>
              <a:t>there</a:t>
            </a:r>
            <a:r>
              <a:rPr lang="en-US" sz="1100" spc="-50" dirty="0"/>
              <a:t> </a:t>
            </a:r>
            <a:r>
              <a:rPr lang="en-US" sz="1100" spc="5" dirty="0"/>
              <a:t>is</a:t>
            </a:r>
            <a:r>
              <a:rPr lang="en-US" sz="1100" spc="-50" dirty="0"/>
              <a:t> </a:t>
            </a:r>
            <a:r>
              <a:rPr lang="en-US" sz="1100" spc="20" dirty="0"/>
              <a:t>a</a:t>
            </a:r>
            <a:r>
              <a:rPr lang="en-US" sz="1100" spc="-50" dirty="0"/>
              <a:t> </a:t>
            </a:r>
            <a:r>
              <a:rPr lang="en-US" sz="1100" spc="60" dirty="0"/>
              <a:t>code</a:t>
            </a:r>
            <a:r>
              <a:rPr lang="en-US" sz="1100" spc="-45" dirty="0"/>
              <a:t> </a:t>
            </a:r>
            <a:r>
              <a:rPr lang="en-US" sz="1100" spc="25" dirty="0"/>
              <a:t>change,</a:t>
            </a:r>
            <a:r>
              <a:rPr lang="en-US" sz="1100" spc="-50" dirty="0"/>
              <a:t> </a:t>
            </a:r>
            <a:r>
              <a:rPr lang="en-US" sz="1100" spc="60" dirty="0"/>
              <a:t>based</a:t>
            </a:r>
            <a:r>
              <a:rPr lang="en-US" sz="1100" spc="-50" dirty="0"/>
              <a:t> </a:t>
            </a:r>
            <a:r>
              <a:rPr lang="en-US" sz="1100" spc="55" dirty="0"/>
              <a:t>on</a:t>
            </a:r>
            <a:r>
              <a:rPr lang="en-US" sz="1100" spc="-50" dirty="0"/>
              <a:t> </a:t>
            </a:r>
            <a:r>
              <a:rPr lang="en-US" sz="1100" spc="5" dirty="0"/>
              <a:t>the</a:t>
            </a:r>
            <a:r>
              <a:rPr lang="en-US" sz="1100" spc="-45" dirty="0"/>
              <a:t> </a:t>
            </a:r>
            <a:r>
              <a:rPr lang="en-US" sz="1100" spc="20" dirty="0"/>
              <a:t>release</a:t>
            </a:r>
            <a:r>
              <a:rPr lang="en-US" sz="1100" spc="-50" dirty="0"/>
              <a:t> </a:t>
            </a:r>
            <a:r>
              <a:rPr lang="en-US" sz="1100" spc="50" dirty="0"/>
              <a:t>process</a:t>
            </a:r>
            <a:r>
              <a:rPr lang="en-US" sz="1100" spc="-50" dirty="0"/>
              <a:t> </a:t>
            </a:r>
            <a:r>
              <a:rPr lang="en-US" sz="1100" spc="60" dirty="0"/>
              <a:t>models </a:t>
            </a:r>
            <a:r>
              <a:rPr lang="en-US" sz="1100" spc="-345" dirty="0"/>
              <a:t> </a:t>
            </a:r>
            <a:r>
              <a:rPr lang="en-US" sz="1100" spc="50" dirty="0"/>
              <a:t>you</a:t>
            </a:r>
            <a:r>
              <a:rPr lang="en-US" sz="1100" spc="-60" dirty="0"/>
              <a:t> </a:t>
            </a:r>
            <a:r>
              <a:rPr lang="en-US" sz="1100" spc="-20" dirty="0"/>
              <a:t>deﬁne.</a:t>
            </a:r>
            <a:r>
              <a:rPr lang="en-US" sz="1100" spc="-95" dirty="0"/>
              <a:t> </a:t>
            </a:r>
            <a:r>
              <a:rPr lang="en-US" sz="1100" spc="20" dirty="0"/>
              <a:t>This</a:t>
            </a:r>
            <a:r>
              <a:rPr lang="en-US" sz="1100" spc="-60" dirty="0"/>
              <a:t> </a:t>
            </a:r>
            <a:r>
              <a:rPr lang="en-US" sz="1100" spc="40" dirty="0"/>
              <a:t>enables</a:t>
            </a:r>
            <a:r>
              <a:rPr lang="en-US" sz="1100" spc="-90" dirty="0"/>
              <a:t> </a:t>
            </a:r>
            <a:r>
              <a:rPr lang="en-US" sz="1100" spc="50" dirty="0"/>
              <a:t>you</a:t>
            </a:r>
            <a:r>
              <a:rPr lang="en-US" sz="1100" spc="-60" dirty="0"/>
              <a:t> </a:t>
            </a:r>
            <a:r>
              <a:rPr lang="en-US" sz="1100" spc="-10" dirty="0"/>
              <a:t>to</a:t>
            </a:r>
            <a:r>
              <a:rPr lang="en-US" sz="1100" spc="-55" dirty="0"/>
              <a:t> </a:t>
            </a:r>
            <a:r>
              <a:rPr lang="en-US" sz="1100" spc="5" dirty="0"/>
              <a:t>rapidly</a:t>
            </a:r>
            <a:r>
              <a:rPr lang="en-US" sz="1100" spc="-90" dirty="0"/>
              <a:t> </a:t>
            </a:r>
            <a:r>
              <a:rPr lang="en-US" sz="1100" spc="45" dirty="0"/>
              <a:t>and</a:t>
            </a:r>
            <a:r>
              <a:rPr lang="en-US" sz="1100" spc="-60" dirty="0"/>
              <a:t> </a:t>
            </a:r>
            <a:r>
              <a:rPr lang="en-US" sz="1100" spc="-5" dirty="0"/>
              <a:t>reliably</a:t>
            </a:r>
            <a:r>
              <a:rPr lang="en-US" sz="1100" spc="-90" dirty="0"/>
              <a:t> </a:t>
            </a:r>
            <a:r>
              <a:rPr lang="en-US" sz="1100" spc="5" dirty="0"/>
              <a:t>deliver</a:t>
            </a:r>
            <a:r>
              <a:rPr lang="en-US" sz="1100" spc="-85" dirty="0"/>
              <a:t> </a:t>
            </a:r>
            <a:r>
              <a:rPr lang="en-US" sz="1100" spc="5" dirty="0"/>
              <a:t>features</a:t>
            </a:r>
            <a:r>
              <a:rPr lang="en-US" sz="1100" spc="-60" dirty="0"/>
              <a:t> </a:t>
            </a:r>
            <a:r>
              <a:rPr lang="en-US" sz="1100" spc="45" dirty="0"/>
              <a:t>and</a:t>
            </a:r>
            <a:r>
              <a:rPr lang="en-US" sz="1100" spc="-55" dirty="0"/>
              <a:t> </a:t>
            </a:r>
            <a:r>
              <a:rPr lang="en-US" sz="1100" spc="5" dirty="0"/>
              <a:t>updates.</a:t>
            </a:r>
            <a:endParaRPr lang="en-US" sz="1100" dirty="0"/>
          </a:p>
          <a:p>
            <a:pPr indent="-228600">
              <a:lnSpc>
                <a:spcPct val="90000"/>
              </a:lnSpc>
              <a:buFont typeface="Arial" panose="020B0604020202020204" pitchFamily="34" charset="0"/>
              <a:buChar char="•"/>
            </a:pPr>
            <a:endParaRPr lang="en-US" sz="1100" dirty="0"/>
          </a:p>
          <a:p>
            <a:pPr indent="-228600">
              <a:lnSpc>
                <a:spcPct val="90000"/>
              </a:lnSpc>
              <a:spcBef>
                <a:spcPts val="5"/>
              </a:spcBef>
              <a:buFont typeface="Arial" panose="020B0604020202020204" pitchFamily="34" charset="0"/>
              <a:buChar char="•"/>
            </a:pPr>
            <a:endParaRPr lang="en-US" sz="1100" dirty="0"/>
          </a:p>
          <a:p>
            <a:pPr marL="12700" marR="22225" indent="-228600">
              <a:lnSpc>
                <a:spcPct val="90000"/>
              </a:lnSpc>
              <a:buFont typeface="Arial" panose="020B0604020202020204" pitchFamily="34" charset="0"/>
              <a:buChar char="•"/>
            </a:pPr>
            <a:r>
              <a:rPr lang="en-US" sz="1100" b="1" u="heavy" spc="90" dirty="0">
                <a:uFill>
                  <a:solidFill>
                    <a:srgbClr val="0277BD"/>
                  </a:solidFill>
                </a:uFill>
                <a:hlinkClick r:id="rId3"/>
              </a:rPr>
              <a:t>AWS</a:t>
            </a:r>
            <a:r>
              <a:rPr lang="en-US" sz="1100" b="1" u="heavy" spc="-65" dirty="0">
                <a:uFill>
                  <a:solidFill>
                    <a:srgbClr val="0277BD"/>
                  </a:solidFill>
                </a:uFill>
                <a:hlinkClick r:id="rId3"/>
              </a:rPr>
              <a:t> </a:t>
            </a:r>
            <a:r>
              <a:rPr lang="en-US" sz="1100" b="1" u="heavy" spc="15" dirty="0" err="1">
                <a:uFill>
                  <a:solidFill>
                    <a:srgbClr val="0277BD"/>
                  </a:solidFill>
                </a:uFill>
                <a:hlinkClick r:id="rId3"/>
              </a:rPr>
              <a:t>CodeBuild</a:t>
            </a:r>
            <a:r>
              <a:rPr lang="en-US" sz="1100" spc="15" dirty="0"/>
              <a:t>:</a:t>
            </a:r>
            <a:r>
              <a:rPr lang="en-US" sz="1100" spc="-85" dirty="0"/>
              <a:t> </a:t>
            </a:r>
            <a:r>
              <a:rPr lang="en-US" sz="1100" spc="125" dirty="0"/>
              <a:t>AWS</a:t>
            </a:r>
            <a:r>
              <a:rPr lang="en-US" sz="1100" spc="-50" dirty="0"/>
              <a:t> </a:t>
            </a:r>
            <a:r>
              <a:rPr lang="en-US" sz="1100" spc="45" dirty="0" err="1"/>
              <a:t>CodeBuild</a:t>
            </a:r>
            <a:r>
              <a:rPr lang="en-US" sz="1100" spc="-45" dirty="0"/>
              <a:t> </a:t>
            </a:r>
            <a:r>
              <a:rPr lang="en-US" sz="1100" spc="5" dirty="0"/>
              <a:t>is</a:t>
            </a:r>
            <a:r>
              <a:rPr lang="en-US" sz="1100" spc="-50" dirty="0"/>
              <a:t> </a:t>
            </a:r>
            <a:r>
              <a:rPr lang="en-US" sz="1100" spc="20" dirty="0"/>
              <a:t>a</a:t>
            </a:r>
            <a:r>
              <a:rPr lang="en-US" sz="1100" spc="-45" dirty="0"/>
              <a:t> </a:t>
            </a:r>
            <a:r>
              <a:rPr lang="en-US" sz="1100" spc="-5" dirty="0"/>
              <a:t>fully</a:t>
            </a:r>
            <a:r>
              <a:rPr lang="en-US" sz="1100" spc="-80" dirty="0"/>
              <a:t> </a:t>
            </a:r>
            <a:r>
              <a:rPr lang="en-US" sz="1100" spc="65" dirty="0"/>
              <a:t>managed</a:t>
            </a:r>
            <a:r>
              <a:rPr lang="en-US" sz="1100" spc="-50" dirty="0"/>
              <a:t> </a:t>
            </a:r>
            <a:r>
              <a:rPr lang="en-US" sz="1100" spc="15" dirty="0"/>
              <a:t>build</a:t>
            </a:r>
            <a:r>
              <a:rPr lang="en-US" sz="1100" spc="-45" dirty="0"/>
              <a:t> </a:t>
            </a:r>
            <a:r>
              <a:rPr lang="en-US" sz="1100" spc="20" dirty="0"/>
              <a:t>service</a:t>
            </a:r>
            <a:r>
              <a:rPr lang="en-US" sz="1100" spc="-50" dirty="0"/>
              <a:t> </a:t>
            </a:r>
            <a:r>
              <a:rPr lang="en-US" sz="1100" spc="-25" dirty="0"/>
              <a:t>that</a:t>
            </a:r>
            <a:r>
              <a:rPr lang="en-US" sz="1100" spc="-50" dirty="0"/>
              <a:t> </a:t>
            </a:r>
            <a:r>
              <a:rPr lang="en-US" sz="1100" spc="40" dirty="0"/>
              <a:t>compiles</a:t>
            </a:r>
            <a:r>
              <a:rPr lang="en-US" sz="1100" spc="-45" dirty="0"/>
              <a:t> </a:t>
            </a:r>
            <a:r>
              <a:rPr lang="en-US" sz="1100" spc="40" dirty="0"/>
              <a:t>source</a:t>
            </a:r>
            <a:r>
              <a:rPr lang="en-US" sz="1100" spc="-50" dirty="0"/>
              <a:t> </a:t>
            </a:r>
            <a:r>
              <a:rPr lang="en-US" sz="1100" spc="15" dirty="0"/>
              <a:t>code,</a:t>
            </a:r>
            <a:r>
              <a:rPr lang="en-US" sz="1100" spc="-45" dirty="0"/>
              <a:t> </a:t>
            </a:r>
            <a:r>
              <a:rPr lang="en-US" sz="1100" spc="35" dirty="0"/>
              <a:t>runs</a:t>
            </a:r>
            <a:r>
              <a:rPr lang="en-US" sz="1100" spc="-50" dirty="0"/>
              <a:t> </a:t>
            </a:r>
            <a:r>
              <a:rPr lang="en-US" sz="1100" spc="-20" dirty="0"/>
              <a:t>tests,</a:t>
            </a:r>
            <a:r>
              <a:rPr lang="en-US" sz="1100" spc="-50" dirty="0"/>
              <a:t> </a:t>
            </a:r>
            <a:r>
              <a:rPr lang="en-US" sz="1100" spc="45" dirty="0"/>
              <a:t>and</a:t>
            </a:r>
            <a:r>
              <a:rPr lang="en-US" sz="1100" spc="-45" dirty="0"/>
              <a:t> </a:t>
            </a:r>
            <a:r>
              <a:rPr lang="en-US" sz="1100" spc="50" dirty="0"/>
              <a:t>produces</a:t>
            </a:r>
            <a:r>
              <a:rPr lang="en-US" sz="1100" spc="-50" dirty="0"/>
              <a:t> </a:t>
            </a:r>
            <a:r>
              <a:rPr lang="en-US" sz="1100" spc="10" dirty="0"/>
              <a:t>software</a:t>
            </a:r>
            <a:r>
              <a:rPr lang="en-US" sz="1100" spc="-45" dirty="0"/>
              <a:t> </a:t>
            </a:r>
            <a:r>
              <a:rPr lang="en-US" sz="1100" spc="60" dirty="0"/>
              <a:t>packages</a:t>
            </a:r>
            <a:r>
              <a:rPr lang="en-US" sz="1100" spc="-50" dirty="0"/>
              <a:t> </a:t>
            </a:r>
            <a:r>
              <a:rPr lang="en-US" sz="1100" spc="-25" dirty="0"/>
              <a:t>that</a:t>
            </a:r>
            <a:r>
              <a:rPr lang="en-US" sz="1100" spc="-50" dirty="0"/>
              <a:t> </a:t>
            </a:r>
            <a:r>
              <a:rPr lang="en-US" sz="1100" dirty="0"/>
              <a:t>are </a:t>
            </a:r>
            <a:r>
              <a:rPr lang="en-US" sz="1100" spc="-345" dirty="0"/>
              <a:t> </a:t>
            </a:r>
            <a:r>
              <a:rPr lang="en-US" sz="1100" spc="25" dirty="0"/>
              <a:t>ready </a:t>
            </a:r>
            <a:r>
              <a:rPr lang="en-US" sz="1100" spc="-10" dirty="0"/>
              <a:t>to </a:t>
            </a:r>
            <a:r>
              <a:rPr lang="en-US" sz="1100" spc="-5" dirty="0"/>
              <a:t>deploy. </a:t>
            </a:r>
            <a:r>
              <a:rPr lang="en-US" sz="1100" spc="30" dirty="0"/>
              <a:t>With </a:t>
            </a:r>
            <a:r>
              <a:rPr lang="en-US" sz="1100" spc="25" dirty="0" err="1"/>
              <a:t>CodeBuild</a:t>
            </a:r>
            <a:r>
              <a:rPr lang="en-US" sz="1100" spc="25" dirty="0"/>
              <a:t>, </a:t>
            </a:r>
            <a:r>
              <a:rPr lang="en-US" sz="1100" spc="50" dirty="0"/>
              <a:t>you </a:t>
            </a:r>
            <a:r>
              <a:rPr lang="en-US" sz="1100" spc="-45" dirty="0"/>
              <a:t>don’t </a:t>
            </a:r>
            <a:r>
              <a:rPr lang="en-US" sz="1100" spc="55" dirty="0"/>
              <a:t>need </a:t>
            </a:r>
            <a:r>
              <a:rPr lang="en-US" sz="1100" spc="-10" dirty="0"/>
              <a:t>to </a:t>
            </a:r>
            <a:r>
              <a:rPr lang="en-US" sz="1100" spc="-5" dirty="0"/>
              <a:t>provision, </a:t>
            </a:r>
            <a:r>
              <a:rPr lang="en-US" sz="1100" spc="30" dirty="0"/>
              <a:t>manage, </a:t>
            </a:r>
            <a:r>
              <a:rPr lang="en-US" sz="1100" spc="45" dirty="0"/>
              <a:t>and </a:t>
            </a:r>
            <a:r>
              <a:rPr lang="en-US" sz="1100" spc="40" dirty="0"/>
              <a:t>scale </a:t>
            </a:r>
            <a:r>
              <a:rPr lang="en-US" sz="1100" spc="25" dirty="0"/>
              <a:t>your </a:t>
            </a:r>
            <a:r>
              <a:rPr lang="en-US" sz="1100" spc="55" dirty="0"/>
              <a:t>own </a:t>
            </a:r>
            <a:r>
              <a:rPr lang="en-US" sz="1100" spc="15" dirty="0"/>
              <a:t>build </a:t>
            </a:r>
            <a:r>
              <a:rPr lang="en-US" sz="1100" dirty="0"/>
              <a:t>servers. </a:t>
            </a:r>
            <a:r>
              <a:rPr lang="en-US" sz="1100" spc="45" dirty="0" err="1"/>
              <a:t>CodeBuild</a:t>
            </a:r>
            <a:r>
              <a:rPr lang="en-US" sz="1100" spc="45" dirty="0"/>
              <a:t> scales </a:t>
            </a:r>
            <a:r>
              <a:rPr lang="en-US" sz="1100" spc="25" dirty="0"/>
              <a:t>continuously </a:t>
            </a:r>
            <a:r>
              <a:rPr lang="en-US" sz="1100" spc="45" dirty="0"/>
              <a:t>and </a:t>
            </a:r>
            <a:r>
              <a:rPr lang="en-US" sz="1100" spc="50" dirty="0"/>
              <a:t> </a:t>
            </a:r>
            <a:r>
              <a:rPr lang="en-US" sz="1100" spc="55" dirty="0"/>
              <a:t>processes</a:t>
            </a:r>
            <a:r>
              <a:rPr lang="en-US" sz="1100" spc="-60" dirty="0"/>
              <a:t> </a:t>
            </a:r>
            <a:r>
              <a:rPr lang="en-US" sz="1100" spc="5" dirty="0"/>
              <a:t>multiple</a:t>
            </a:r>
            <a:r>
              <a:rPr lang="en-US" sz="1100" spc="-60" dirty="0"/>
              <a:t> </a:t>
            </a:r>
            <a:r>
              <a:rPr lang="en-US" sz="1100" spc="30" dirty="0"/>
              <a:t>builds</a:t>
            </a:r>
            <a:r>
              <a:rPr lang="en-US" sz="1100" spc="-60" dirty="0"/>
              <a:t> </a:t>
            </a:r>
            <a:r>
              <a:rPr lang="en-US" sz="1100" spc="-10" dirty="0"/>
              <a:t>concurrently,</a:t>
            </a:r>
            <a:r>
              <a:rPr lang="en-US" sz="1100" spc="-60" dirty="0"/>
              <a:t> </a:t>
            </a:r>
            <a:r>
              <a:rPr lang="en-US" sz="1100" spc="80" dirty="0"/>
              <a:t>so</a:t>
            </a:r>
            <a:r>
              <a:rPr lang="en-US" sz="1100" spc="-90" dirty="0"/>
              <a:t> </a:t>
            </a:r>
            <a:r>
              <a:rPr lang="en-US" sz="1100" spc="25" dirty="0"/>
              <a:t>your</a:t>
            </a:r>
            <a:r>
              <a:rPr lang="en-US" sz="1100" spc="-85" dirty="0"/>
              <a:t> </a:t>
            </a:r>
            <a:r>
              <a:rPr lang="en-US" sz="1100" spc="30" dirty="0"/>
              <a:t>builds</a:t>
            </a:r>
            <a:r>
              <a:rPr lang="en-US" sz="1100" spc="-55" dirty="0"/>
              <a:t> </a:t>
            </a:r>
            <a:r>
              <a:rPr lang="en-US" sz="1100" dirty="0"/>
              <a:t>are</a:t>
            </a:r>
            <a:r>
              <a:rPr lang="en-US" sz="1100" spc="-60" dirty="0"/>
              <a:t> </a:t>
            </a:r>
            <a:r>
              <a:rPr lang="en-US" sz="1100" spc="10" dirty="0"/>
              <a:t>not</a:t>
            </a:r>
            <a:r>
              <a:rPr lang="en-US" sz="1100" spc="-60" dirty="0"/>
              <a:t> </a:t>
            </a:r>
            <a:r>
              <a:rPr lang="en-US" sz="1100" spc="-30" dirty="0"/>
              <a:t>left</a:t>
            </a:r>
            <a:r>
              <a:rPr lang="en-US" sz="1100" spc="-90" dirty="0"/>
              <a:t> </a:t>
            </a:r>
            <a:r>
              <a:rPr lang="en-US" sz="1100" spc="5" dirty="0"/>
              <a:t>waiting</a:t>
            </a:r>
            <a:r>
              <a:rPr lang="en-US" sz="1100" spc="-60" dirty="0"/>
              <a:t> </a:t>
            </a:r>
            <a:r>
              <a:rPr lang="en-US" sz="1100" spc="-20" dirty="0"/>
              <a:t>in</a:t>
            </a:r>
            <a:r>
              <a:rPr lang="en-US" sz="1100" spc="-60" dirty="0"/>
              <a:t> </a:t>
            </a:r>
            <a:r>
              <a:rPr lang="en-US" sz="1100" spc="20" dirty="0"/>
              <a:t>a</a:t>
            </a:r>
            <a:r>
              <a:rPr lang="en-US" sz="1100" spc="-55" dirty="0"/>
              <a:t> </a:t>
            </a:r>
            <a:r>
              <a:rPr lang="en-US" sz="1100" spc="10" dirty="0"/>
              <a:t>queue.</a:t>
            </a:r>
            <a:endParaRPr lang="en-US" sz="1100" dirty="0"/>
          </a:p>
          <a:p>
            <a:pPr indent="-228600">
              <a:lnSpc>
                <a:spcPct val="90000"/>
              </a:lnSpc>
              <a:buFont typeface="Arial" panose="020B0604020202020204" pitchFamily="34" charset="0"/>
              <a:buChar char="•"/>
            </a:pPr>
            <a:endParaRPr lang="en-US" sz="1100" dirty="0"/>
          </a:p>
          <a:p>
            <a:pPr marL="12700" marR="133985" indent="-228600">
              <a:lnSpc>
                <a:spcPct val="90000"/>
              </a:lnSpc>
              <a:spcBef>
                <a:spcPts val="830"/>
              </a:spcBef>
              <a:buFont typeface="Arial" panose="020B0604020202020204" pitchFamily="34" charset="0"/>
              <a:buChar char="•"/>
            </a:pPr>
            <a:r>
              <a:rPr lang="en-US" sz="1100" b="1" u="heavy" spc="90" dirty="0">
                <a:uFill>
                  <a:solidFill>
                    <a:srgbClr val="0277BD"/>
                  </a:solidFill>
                </a:uFill>
                <a:hlinkClick r:id="rId4"/>
              </a:rPr>
              <a:t>AWS</a:t>
            </a:r>
            <a:r>
              <a:rPr lang="en-US" sz="1100" b="1" u="heavy" spc="-65" dirty="0">
                <a:uFill>
                  <a:solidFill>
                    <a:srgbClr val="0277BD"/>
                  </a:solidFill>
                </a:uFill>
                <a:hlinkClick r:id="rId4"/>
              </a:rPr>
              <a:t> </a:t>
            </a:r>
            <a:r>
              <a:rPr lang="en-US" sz="1100" b="1" u="heavy" spc="25" dirty="0" err="1">
                <a:uFill>
                  <a:solidFill>
                    <a:srgbClr val="0277BD"/>
                  </a:solidFill>
                </a:uFill>
                <a:hlinkClick r:id="rId4"/>
              </a:rPr>
              <a:t>CodeDeploy</a:t>
            </a:r>
            <a:r>
              <a:rPr lang="en-US" sz="1100" b="1" spc="25" dirty="0"/>
              <a:t>:</a:t>
            </a:r>
            <a:r>
              <a:rPr lang="en-US" sz="1100" b="1" spc="-65" dirty="0"/>
              <a:t> </a:t>
            </a:r>
            <a:r>
              <a:rPr lang="en-US" sz="1100" spc="125" dirty="0"/>
              <a:t>AWS</a:t>
            </a:r>
            <a:r>
              <a:rPr lang="en-US" sz="1100" spc="-50" dirty="0"/>
              <a:t> </a:t>
            </a:r>
            <a:r>
              <a:rPr lang="en-US" sz="1100" spc="60" dirty="0" err="1"/>
              <a:t>CodeDeploy</a:t>
            </a:r>
            <a:r>
              <a:rPr lang="en-US" sz="1100" spc="-80" dirty="0"/>
              <a:t> </a:t>
            </a:r>
            <a:r>
              <a:rPr lang="en-US" sz="1100" spc="25" dirty="0"/>
              <a:t>automates</a:t>
            </a:r>
            <a:r>
              <a:rPr lang="en-US" sz="1100" spc="-50" dirty="0"/>
              <a:t> </a:t>
            </a:r>
            <a:r>
              <a:rPr lang="en-US" sz="1100" spc="60" dirty="0"/>
              <a:t>code</a:t>
            </a:r>
            <a:r>
              <a:rPr lang="en-US" sz="1100" spc="-45" dirty="0"/>
              <a:t> </a:t>
            </a:r>
            <a:r>
              <a:rPr lang="en-US" sz="1100" spc="40" dirty="0"/>
              <a:t>deployments</a:t>
            </a:r>
            <a:r>
              <a:rPr lang="en-US" sz="1100" spc="-50" dirty="0"/>
              <a:t> </a:t>
            </a:r>
            <a:r>
              <a:rPr lang="en-US" sz="1100" spc="-10" dirty="0"/>
              <a:t>to</a:t>
            </a:r>
            <a:r>
              <a:rPr lang="en-US" sz="1100" spc="-50" dirty="0"/>
              <a:t> </a:t>
            </a:r>
            <a:r>
              <a:rPr lang="en-US" sz="1100" spc="35" dirty="0"/>
              <a:t>any</a:t>
            </a:r>
            <a:r>
              <a:rPr lang="en-US" sz="1100" spc="-80" dirty="0"/>
              <a:t> </a:t>
            </a:r>
            <a:r>
              <a:rPr lang="en-US" sz="1100" spc="-5" dirty="0"/>
              <a:t>instance,</a:t>
            </a:r>
            <a:r>
              <a:rPr lang="en-US" sz="1100" spc="-50" dirty="0"/>
              <a:t> </a:t>
            </a:r>
            <a:r>
              <a:rPr lang="en-US" sz="1100" spc="25" dirty="0"/>
              <a:t>including</a:t>
            </a:r>
            <a:r>
              <a:rPr lang="en-US" sz="1100" spc="-85" dirty="0"/>
              <a:t> </a:t>
            </a:r>
            <a:r>
              <a:rPr lang="en-US" sz="1100" spc="55" dirty="0"/>
              <a:t>Amazon</a:t>
            </a:r>
            <a:r>
              <a:rPr lang="en-US" sz="1100" spc="-45" dirty="0"/>
              <a:t> </a:t>
            </a:r>
            <a:r>
              <a:rPr lang="en-US" sz="1100" spc="55" dirty="0"/>
              <a:t>EC2</a:t>
            </a:r>
            <a:r>
              <a:rPr lang="en-US" sz="1100" spc="-50" dirty="0"/>
              <a:t> </a:t>
            </a:r>
            <a:r>
              <a:rPr lang="en-US" sz="1100" spc="25" dirty="0"/>
              <a:t>instances</a:t>
            </a:r>
            <a:r>
              <a:rPr lang="en-US" sz="1100" spc="-50" dirty="0"/>
              <a:t> </a:t>
            </a:r>
            <a:r>
              <a:rPr lang="en-US" sz="1100" spc="45" dirty="0"/>
              <a:t>and</a:t>
            </a:r>
            <a:r>
              <a:rPr lang="en-US" sz="1100" spc="-50" dirty="0"/>
              <a:t> </a:t>
            </a:r>
            <a:r>
              <a:rPr lang="en-US" sz="1100" spc="45" dirty="0"/>
              <a:t>on-premises</a:t>
            </a:r>
            <a:r>
              <a:rPr lang="en-US" sz="1100" spc="-45" dirty="0"/>
              <a:t> </a:t>
            </a:r>
            <a:r>
              <a:rPr lang="en-US" sz="1100" dirty="0"/>
              <a:t>servers. </a:t>
            </a:r>
            <a:r>
              <a:rPr lang="en-US" sz="1100" spc="5" dirty="0"/>
              <a:t> </a:t>
            </a:r>
            <a:r>
              <a:rPr lang="en-US" sz="1100" spc="125" dirty="0"/>
              <a:t>AWS</a:t>
            </a:r>
            <a:r>
              <a:rPr lang="en-US" sz="1100" spc="-55" dirty="0"/>
              <a:t> </a:t>
            </a:r>
            <a:r>
              <a:rPr lang="en-US" sz="1100" spc="60" dirty="0" err="1"/>
              <a:t>CodeDeploy</a:t>
            </a:r>
            <a:r>
              <a:rPr lang="en-US" sz="1100" spc="-80" dirty="0"/>
              <a:t> </a:t>
            </a:r>
            <a:r>
              <a:rPr lang="en-US" sz="1100" spc="50" dirty="0"/>
              <a:t>makes</a:t>
            </a:r>
            <a:r>
              <a:rPr lang="en-US" sz="1100" spc="-50" dirty="0"/>
              <a:t> </a:t>
            </a:r>
            <a:r>
              <a:rPr lang="en-US" sz="1100" spc="-80" dirty="0"/>
              <a:t>it</a:t>
            </a:r>
            <a:r>
              <a:rPr lang="en-US" sz="1100" spc="-50" dirty="0"/>
              <a:t> </a:t>
            </a:r>
            <a:r>
              <a:rPr lang="en-US" sz="1100" spc="15" dirty="0"/>
              <a:t>easier</a:t>
            </a:r>
            <a:r>
              <a:rPr lang="en-US" sz="1100" spc="-75" dirty="0"/>
              <a:t> </a:t>
            </a:r>
            <a:r>
              <a:rPr lang="en-US" sz="1100" spc="-15" dirty="0"/>
              <a:t>for</a:t>
            </a:r>
            <a:r>
              <a:rPr lang="en-US" sz="1100" spc="-110" dirty="0"/>
              <a:t> </a:t>
            </a:r>
            <a:r>
              <a:rPr lang="en-US" sz="1100" spc="50" dirty="0"/>
              <a:t>you</a:t>
            </a:r>
            <a:r>
              <a:rPr lang="en-US" sz="1100" spc="-50" dirty="0"/>
              <a:t> </a:t>
            </a:r>
            <a:r>
              <a:rPr lang="en-US" sz="1100" spc="-10" dirty="0"/>
              <a:t>to</a:t>
            </a:r>
            <a:r>
              <a:rPr lang="en-US" sz="1100" spc="-50" dirty="0"/>
              <a:t> </a:t>
            </a:r>
            <a:r>
              <a:rPr lang="en-US" sz="1100" spc="5" dirty="0"/>
              <a:t>rapidly</a:t>
            </a:r>
            <a:r>
              <a:rPr lang="en-US" sz="1100" spc="-80" dirty="0"/>
              <a:t> </a:t>
            </a:r>
            <a:r>
              <a:rPr lang="en-US" sz="1100" spc="20" dirty="0"/>
              <a:t>release</a:t>
            </a:r>
            <a:r>
              <a:rPr lang="en-US" sz="1100" spc="-50" dirty="0"/>
              <a:t> </a:t>
            </a:r>
            <a:r>
              <a:rPr lang="en-US" sz="1100" spc="50" dirty="0"/>
              <a:t>new</a:t>
            </a:r>
            <a:r>
              <a:rPr lang="en-US" sz="1100" spc="-80" dirty="0"/>
              <a:t> </a:t>
            </a:r>
            <a:r>
              <a:rPr lang="en-US" sz="1100" spc="-15" dirty="0"/>
              <a:t>features,</a:t>
            </a:r>
            <a:r>
              <a:rPr lang="en-US" sz="1100" spc="-50" dirty="0"/>
              <a:t> </a:t>
            </a:r>
            <a:r>
              <a:rPr lang="en-US" sz="1100" spc="45" dirty="0"/>
              <a:t>helps</a:t>
            </a:r>
            <a:r>
              <a:rPr lang="en-US" sz="1100" spc="-85" dirty="0"/>
              <a:t> </a:t>
            </a:r>
            <a:r>
              <a:rPr lang="en-US" sz="1100" spc="50" dirty="0"/>
              <a:t>you</a:t>
            </a:r>
            <a:r>
              <a:rPr lang="en-US" sz="1100" spc="-50" dirty="0"/>
              <a:t> </a:t>
            </a:r>
            <a:r>
              <a:rPr lang="en-US" sz="1100" spc="15" dirty="0"/>
              <a:t>avoid</a:t>
            </a:r>
            <a:r>
              <a:rPr lang="en-US" sz="1100" spc="-50" dirty="0"/>
              <a:t> </a:t>
            </a:r>
            <a:r>
              <a:rPr lang="en-US" sz="1100" spc="30" dirty="0"/>
              <a:t>downtime</a:t>
            </a:r>
            <a:r>
              <a:rPr lang="en-US" sz="1100" spc="-50" dirty="0"/>
              <a:t> </a:t>
            </a:r>
            <a:r>
              <a:rPr lang="en-US" sz="1100" spc="30" dirty="0"/>
              <a:t>during</a:t>
            </a:r>
            <a:r>
              <a:rPr lang="en-US" sz="1100" spc="-50" dirty="0"/>
              <a:t> </a:t>
            </a:r>
            <a:r>
              <a:rPr lang="en-US" sz="1100" spc="5" dirty="0"/>
              <a:t>application</a:t>
            </a:r>
            <a:r>
              <a:rPr lang="en-US" sz="1100" spc="-50" dirty="0"/>
              <a:t> </a:t>
            </a:r>
            <a:r>
              <a:rPr lang="en-US" sz="1100" spc="20" dirty="0"/>
              <a:t>deployment,</a:t>
            </a:r>
            <a:r>
              <a:rPr lang="en-US" sz="1100" spc="-50" dirty="0"/>
              <a:t> </a:t>
            </a:r>
            <a:r>
              <a:rPr lang="en-US" sz="1100" spc="45" dirty="0"/>
              <a:t>and</a:t>
            </a:r>
            <a:r>
              <a:rPr lang="en-US" sz="1100" spc="-50" dirty="0"/>
              <a:t> </a:t>
            </a:r>
            <a:r>
              <a:rPr lang="en-US" sz="1100" spc="40" dirty="0"/>
              <a:t>handles </a:t>
            </a:r>
            <a:r>
              <a:rPr lang="en-US" sz="1100" spc="-345" dirty="0"/>
              <a:t> </a:t>
            </a:r>
            <a:r>
              <a:rPr lang="en-US" sz="1100" spc="5" dirty="0"/>
              <a:t>the</a:t>
            </a:r>
            <a:r>
              <a:rPr lang="en-US" sz="1100" spc="-60" dirty="0"/>
              <a:t> </a:t>
            </a:r>
            <a:r>
              <a:rPr lang="en-US" sz="1100" spc="20" dirty="0"/>
              <a:t>complexity</a:t>
            </a:r>
            <a:r>
              <a:rPr lang="en-US" sz="1100" spc="-95" dirty="0"/>
              <a:t> </a:t>
            </a:r>
            <a:r>
              <a:rPr lang="en-US" sz="1100" spc="5" dirty="0"/>
              <a:t>of</a:t>
            </a:r>
            <a:r>
              <a:rPr lang="en-US" sz="1100" spc="-85" dirty="0"/>
              <a:t> </a:t>
            </a:r>
            <a:r>
              <a:rPr lang="en-US" sz="1100" spc="30" dirty="0"/>
              <a:t>updating</a:t>
            </a:r>
            <a:r>
              <a:rPr lang="en-US" sz="1100" spc="-90" dirty="0"/>
              <a:t> </a:t>
            </a:r>
            <a:r>
              <a:rPr lang="en-US" sz="1100" spc="25" dirty="0"/>
              <a:t>your</a:t>
            </a:r>
            <a:r>
              <a:rPr lang="en-US" sz="1100" spc="-85" dirty="0"/>
              <a:t> </a:t>
            </a:r>
            <a:r>
              <a:rPr lang="en-US" sz="1100" spc="-5" dirty="0"/>
              <a:t>applications.</a:t>
            </a:r>
            <a:endParaRPr lang="en-US" sz="1100" dirty="0"/>
          </a:p>
          <a:p>
            <a:pPr indent="-228600">
              <a:lnSpc>
                <a:spcPct val="90000"/>
              </a:lnSpc>
              <a:buFont typeface="Arial" panose="020B0604020202020204" pitchFamily="34" charset="0"/>
              <a:buChar char="•"/>
            </a:pPr>
            <a:endParaRPr lang="en-US" sz="1100" dirty="0"/>
          </a:p>
          <a:p>
            <a:pPr indent="-228600">
              <a:lnSpc>
                <a:spcPct val="90000"/>
              </a:lnSpc>
              <a:spcBef>
                <a:spcPts val="5"/>
              </a:spcBef>
              <a:buFont typeface="Arial" panose="020B0604020202020204" pitchFamily="34" charset="0"/>
              <a:buChar char="•"/>
            </a:pPr>
            <a:endParaRPr lang="en-US" sz="1100" dirty="0"/>
          </a:p>
          <a:p>
            <a:pPr marL="12700" marR="367665" indent="-228600">
              <a:lnSpc>
                <a:spcPct val="90000"/>
              </a:lnSpc>
              <a:buFont typeface="Arial" panose="020B0604020202020204" pitchFamily="34" charset="0"/>
              <a:buChar char="•"/>
            </a:pPr>
            <a:r>
              <a:rPr lang="en-US" sz="1100" b="1" u="heavy" spc="90" dirty="0">
                <a:uFill>
                  <a:solidFill>
                    <a:srgbClr val="0277BD"/>
                  </a:solidFill>
                </a:uFill>
                <a:hlinkClick r:id="rId5"/>
              </a:rPr>
              <a:t>AWS</a:t>
            </a:r>
            <a:r>
              <a:rPr lang="en-US" sz="1100" b="1" u="heavy" spc="-70" dirty="0">
                <a:uFill>
                  <a:solidFill>
                    <a:srgbClr val="0277BD"/>
                  </a:solidFill>
                </a:uFill>
                <a:hlinkClick r:id="rId5"/>
              </a:rPr>
              <a:t> </a:t>
            </a:r>
            <a:r>
              <a:rPr lang="en-US" sz="1100" b="1" u="heavy" spc="15" dirty="0" err="1">
                <a:uFill>
                  <a:solidFill>
                    <a:srgbClr val="0277BD"/>
                  </a:solidFill>
                </a:uFill>
                <a:hlinkClick r:id="rId5"/>
              </a:rPr>
              <a:t>CodeStar</a:t>
            </a:r>
            <a:r>
              <a:rPr lang="en-US" sz="1100" b="1" spc="15" dirty="0"/>
              <a:t>:</a:t>
            </a:r>
            <a:r>
              <a:rPr lang="en-US" sz="1100" b="1" spc="-85" dirty="0"/>
              <a:t> </a:t>
            </a:r>
            <a:r>
              <a:rPr lang="en-US" sz="1100" spc="125" dirty="0"/>
              <a:t>AWS</a:t>
            </a:r>
            <a:r>
              <a:rPr lang="en-US" sz="1100" spc="-50" dirty="0"/>
              <a:t> </a:t>
            </a:r>
            <a:r>
              <a:rPr lang="en-US" sz="1100" spc="40" dirty="0" err="1"/>
              <a:t>CodeStar</a:t>
            </a:r>
            <a:r>
              <a:rPr lang="en-US" sz="1100" spc="-75" dirty="0"/>
              <a:t> </a:t>
            </a:r>
            <a:r>
              <a:rPr lang="en-US" sz="1100" spc="40" dirty="0"/>
              <a:t>enables</a:t>
            </a:r>
            <a:r>
              <a:rPr lang="en-US" sz="1100" spc="-85" dirty="0"/>
              <a:t> </a:t>
            </a:r>
            <a:r>
              <a:rPr lang="en-US" sz="1100" spc="50" dirty="0"/>
              <a:t>you</a:t>
            </a:r>
            <a:r>
              <a:rPr lang="en-US" sz="1100" spc="-50" dirty="0"/>
              <a:t> </a:t>
            </a:r>
            <a:r>
              <a:rPr lang="en-US" sz="1100" spc="-10" dirty="0"/>
              <a:t>to</a:t>
            </a:r>
            <a:r>
              <a:rPr lang="en-US" sz="1100" spc="-50" dirty="0"/>
              <a:t> </a:t>
            </a:r>
            <a:r>
              <a:rPr lang="en-US" sz="1100" spc="20" dirty="0"/>
              <a:t>quickly</a:t>
            </a:r>
            <a:r>
              <a:rPr lang="en-US" sz="1100" spc="-80" dirty="0"/>
              <a:t> </a:t>
            </a:r>
            <a:r>
              <a:rPr lang="en-US" sz="1100" spc="15" dirty="0"/>
              <a:t>develop,</a:t>
            </a:r>
            <a:r>
              <a:rPr lang="en-US" sz="1100" spc="-50" dirty="0"/>
              <a:t> </a:t>
            </a:r>
            <a:r>
              <a:rPr lang="en-US" sz="1100" spc="-15" dirty="0"/>
              <a:t>build,</a:t>
            </a:r>
            <a:r>
              <a:rPr lang="en-US" sz="1100" spc="-50" dirty="0"/>
              <a:t> </a:t>
            </a:r>
            <a:r>
              <a:rPr lang="en-US" sz="1100" spc="45" dirty="0"/>
              <a:t>and</a:t>
            </a:r>
            <a:r>
              <a:rPr lang="en-US" sz="1100" spc="-50" dirty="0"/>
              <a:t> </a:t>
            </a:r>
            <a:r>
              <a:rPr lang="en-US" sz="1100" spc="45" dirty="0"/>
              <a:t>deploy</a:t>
            </a:r>
            <a:r>
              <a:rPr lang="en-US" sz="1100" spc="-85" dirty="0"/>
              <a:t> </a:t>
            </a:r>
            <a:r>
              <a:rPr lang="en-US" sz="1100" spc="15" dirty="0"/>
              <a:t>applications</a:t>
            </a:r>
            <a:r>
              <a:rPr lang="en-US" sz="1100" spc="-50" dirty="0"/>
              <a:t> </a:t>
            </a:r>
            <a:r>
              <a:rPr lang="en-US" sz="1100" spc="55" dirty="0"/>
              <a:t>on</a:t>
            </a:r>
            <a:r>
              <a:rPr lang="en-US" sz="1100" spc="-85" dirty="0"/>
              <a:t> </a:t>
            </a:r>
            <a:r>
              <a:rPr lang="en-US" sz="1100" spc="40" dirty="0"/>
              <a:t>AWS.</a:t>
            </a:r>
            <a:r>
              <a:rPr lang="en-US" sz="1100" spc="-85" dirty="0"/>
              <a:t> </a:t>
            </a:r>
            <a:r>
              <a:rPr lang="en-US" sz="1100" spc="125" dirty="0"/>
              <a:t>AWS</a:t>
            </a:r>
            <a:r>
              <a:rPr lang="en-US" sz="1100" spc="-55" dirty="0"/>
              <a:t> </a:t>
            </a:r>
            <a:r>
              <a:rPr lang="en-US" sz="1100" spc="40" dirty="0" err="1"/>
              <a:t>CodeStar</a:t>
            </a:r>
            <a:r>
              <a:rPr lang="en-US" sz="1100" spc="-75" dirty="0"/>
              <a:t> </a:t>
            </a:r>
            <a:r>
              <a:rPr lang="en-US" sz="1100" spc="30" dirty="0"/>
              <a:t>provides</a:t>
            </a:r>
            <a:r>
              <a:rPr lang="en-US" sz="1100" spc="-50" dirty="0"/>
              <a:t> </a:t>
            </a:r>
            <a:r>
              <a:rPr lang="en-US" sz="1100" spc="20" dirty="0"/>
              <a:t>a</a:t>
            </a:r>
            <a:r>
              <a:rPr lang="en-US" sz="1100" spc="-50" dirty="0"/>
              <a:t> </a:t>
            </a:r>
            <a:r>
              <a:rPr lang="en-US" sz="1100" spc="5" dirty="0"/>
              <a:t>uniﬁed</a:t>
            </a:r>
            <a:r>
              <a:rPr lang="en-US" sz="1100" spc="-50" dirty="0"/>
              <a:t> </a:t>
            </a:r>
            <a:r>
              <a:rPr lang="en-US" sz="1100" spc="35" dirty="0"/>
              <a:t>user </a:t>
            </a:r>
            <a:r>
              <a:rPr lang="en-US" sz="1100" spc="-345" dirty="0"/>
              <a:t> </a:t>
            </a:r>
            <a:r>
              <a:rPr lang="en-US" sz="1100" spc="-25" dirty="0"/>
              <a:t>interface,</a:t>
            </a:r>
            <a:r>
              <a:rPr lang="en-US" sz="1100" spc="-55" dirty="0"/>
              <a:t> </a:t>
            </a:r>
            <a:r>
              <a:rPr lang="en-US" sz="1100" spc="30" dirty="0"/>
              <a:t>enabling</a:t>
            </a:r>
            <a:r>
              <a:rPr lang="en-US" sz="1100" spc="-80" dirty="0"/>
              <a:t> </a:t>
            </a:r>
            <a:r>
              <a:rPr lang="en-US" sz="1100" spc="50" dirty="0"/>
              <a:t>you</a:t>
            </a:r>
            <a:r>
              <a:rPr lang="en-US" sz="1100" spc="-50" dirty="0"/>
              <a:t> </a:t>
            </a:r>
            <a:r>
              <a:rPr lang="en-US" sz="1100" spc="-10" dirty="0"/>
              <a:t>to</a:t>
            </a:r>
            <a:r>
              <a:rPr lang="en-US" sz="1100" spc="-50" dirty="0"/>
              <a:t> </a:t>
            </a:r>
            <a:r>
              <a:rPr lang="en-US" sz="1100" spc="15" dirty="0"/>
              <a:t>easily</a:t>
            </a:r>
            <a:r>
              <a:rPr lang="en-US" sz="1100" spc="-85" dirty="0"/>
              <a:t> </a:t>
            </a:r>
            <a:r>
              <a:rPr lang="en-US" sz="1100" spc="60" dirty="0"/>
              <a:t>manage</a:t>
            </a:r>
            <a:r>
              <a:rPr lang="en-US" sz="1100" spc="-80" dirty="0"/>
              <a:t> </a:t>
            </a:r>
            <a:r>
              <a:rPr lang="en-US" sz="1100" spc="25" dirty="0"/>
              <a:t>your</a:t>
            </a:r>
            <a:r>
              <a:rPr lang="en-US" sz="1100" spc="-80" dirty="0"/>
              <a:t> </a:t>
            </a:r>
            <a:r>
              <a:rPr lang="en-US" sz="1100" spc="10" dirty="0"/>
              <a:t>software</a:t>
            </a:r>
            <a:r>
              <a:rPr lang="en-US" sz="1100" spc="-50" dirty="0"/>
              <a:t> </a:t>
            </a:r>
            <a:r>
              <a:rPr lang="en-US" sz="1100" spc="35" dirty="0"/>
              <a:t>development</a:t>
            </a:r>
            <a:r>
              <a:rPr lang="en-US" sz="1100" spc="-50" dirty="0"/>
              <a:t> </a:t>
            </a:r>
            <a:r>
              <a:rPr lang="en-US" sz="1100" spc="-15" dirty="0"/>
              <a:t>activities</a:t>
            </a:r>
            <a:r>
              <a:rPr lang="en-US" sz="1100" spc="-50" dirty="0"/>
              <a:t> </a:t>
            </a:r>
            <a:r>
              <a:rPr lang="en-US" sz="1100" spc="-20" dirty="0"/>
              <a:t>in</a:t>
            </a:r>
            <a:r>
              <a:rPr lang="en-US" sz="1100" spc="-50" dirty="0"/>
              <a:t> </a:t>
            </a:r>
            <a:r>
              <a:rPr lang="en-US" sz="1100" spc="50" dirty="0"/>
              <a:t>one</a:t>
            </a:r>
            <a:r>
              <a:rPr lang="en-US" sz="1100" spc="-55" dirty="0"/>
              <a:t> </a:t>
            </a:r>
            <a:r>
              <a:rPr lang="en-US" sz="1100" spc="-10" dirty="0"/>
              <a:t>place.</a:t>
            </a:r>
            <a:r>
              <a:rPr lang="en-US" sz="1100" spc="-90" dirty="0"/>
              <a:t> </a:t>
            </a:r>
            <a:r>
              <a:rPr lang="en-US" sz="1100" spc="30" dirty="0"/>
              <a:t>With</a:t>
            </a:r>
            <a:r>
              <a:rPr lang="en-US" sz="1100" spc="-90" dirty="0"/>
              <a:t> </a:t>
            </a:r>
            <a:r>
              <a:rPr lang="en-US" sz="1100" spc="125" dirty="0"/>
              <a:t>AWS</a:t>
            </a:r>
            <a:r>
              <a:rPr lang="en-US" sz="1100" spc="-50" dirty="0"/>
              <a:t> </a:t>
            </a:r>
            <a:r>
              <a:rPr lang="en-US" sz="1100" spc="5" dirty="0" err="1"/>
              <a:t>CodeStar</a:t>
            </a:r>
            <a:r>
              <a:rPr lang="en-US" sz="1100" spc="5" dirty="0"/>
              <a:t>,</a:t>
            </a:r>
            <a:r>
              <a:rPr lang="en-US" sz="1100" spc="-80" dirty="0"/>
              <a:t> </a:t>
            </a:r>
            <a:r>
              <a:rPr lang="en-US" sz="1100" spc="50" dirty="0"/>
              <a:t>you</a:t>
            </a:r>
            <a:r>
              <a:rPr lang="en-US" sz="1100" spc="-50" dirty="0"/>
              <a:t> </a:t>
            </a:r>
            <a:r>
              <a:rPr lang="en-US" sz="1100" spc="40" dirty="0"/>
              <a:t>can</a:t>
            </a:r>
            <a:r>
              <a:rPr lang="en-US" sz="1100" spc="-55" dirty="0"/>
              <a:t> </a:t>
            </a:r>
            <a:r>
              <a:rPr lang="en-US" sz="1100" spc="20" dirty="0"/>
              <a:t>set</a:t>
            </a:r>
            <a:r>
              <a:rPr lang="en-US" sz="1100" spc="-50" dirty="0"/>
              <a:t> </a:t>
            </a:r>
            <a:r>
              <a:rPr lang="en-US" sz="1100" spc="60" dirty="0"/>
              <a:t>up</a:t>
            </a:r>
            <a:r>
              <a:rPr lang="en-US" sz="1100" spc="-80" dirty="0"/>
              <a:t> </a:t>
            </a:r>
            <a:r>
              <a:rPr lang="en-US" sz="1100" spc="25" dirty="0"/>
              <a:t>your</a:t>
            </a:r>
            <a:r>
              <a:rPr lang="en-US" sz="1100" spc="-75" dirty="0"/>
              <a:t> </a:t>
            </a:r>
            <a:r>
              <a:rPr lang="en-US" sz="1100" spc="-15" dirty="0"/>
              <a:t>entire </a:t>
            </a:r>
            <a:r>
              <a:rPr lang="en-US" sz="1100" spc="-10" dirty="0"/>
              <a:t> </a:t>
            </a:r>
            <a:r>
              <a:rPr lang="en-US" sz="1100" spc="30" dirty="0"/>
              <a:t>continuous</a:t>
            </a:r>
            <a:r>
              <a:rPr lang="en-US" sz="1100" spc="-60" dirty="0"/>
              <a:t> </a:t>
            </a:r>
            <a:r>
              <a:rPr lang="en-US" sz="1100" spc="10" dirty="0"/>
              <a:t>delivery</a:t>
            </a:r>
            <a:r>
              <a:rPr lang="en-US" sz="1100" spc="-90" dirty="0"/>
              <a:t> </a:t>
            </a:r>
            <a:r>
              <a:rPr lang="en-US" sz="1100" spc="10" dirty="0"/>
              <a:t>toolchain</a:t>
            </a:r>
            <a:r>
              <a:rPr lang="en-US" sz="1100" spc="-60" dirty="0"/>
              <a:t> </a:t>
            </a:r>
            <a:r>
              <a:rPr lang="en-US" sz="1100" spc="-20" dirty="0"/>
              <a:t>in</a:t>
            </a:r>
            <a:r>
              <a:rPr lang="en-US" sz="1100" spc="-60" dirty="0"/>
              <a:t> </a:t>
            </a:r>
            <a:r>
              <a:rPr lang="en-US" sz="1100" dirty="0"/>
              <a:t>minutes,</a:t>
            </a:r>
            <a:r>
              <a:rPr lang="en-US" sz="1100" spc="-55" dirty="0"/>
              <a:t> </a:t>
            </a:r>
            <a:r>
              <a:rPr lang="en-US" sz="1100" spc="20" dirty="0"/>
              <a:t>allowing</a:t>
            </a:r>
            <a:r>
              <a:rPr lang="en-US" sz="1100" spc="-90" dirty="0"/>
              <a:t> </a:t>
            </a:r>
            <a:r>
              <a:rPr lang="en-US" sz="1100" spc="50" dirty="0"/>
              <a:t>you</a:t>
            </a:r>
            <a:r>
              <a:rPr lang="en-US" sz="1100" spc="-60" dirty="0"/>
              <a:t> </a:t>
            </a:r>
            <a:r>
              <a:rPr lang="en-US" sz="1100" spc="-10" dirty="0"/>
              <a:t>to</a:t>
            </a:r>
            <a:r>
              <a:rPr lang="en-US" sz="1100" spc="-60" dirty="0"/>
              <a:t> </a:t>
            </a:r>
            <a:r>
              <a:rPr lang="en-US" sz="1100" spc="-20" dirty="0"/>
              <a:t>start</a:t>
            </a:r>
            <a:r>
              <a:rPr lang="en-US" sz="1100" spc="-55" dirty="0"/>
              <a:t> </a:t>
            </a:r>
            <a:r>
              <a:rPr lang="en-US" sz="1100" spc="25" dirty="0"/>
              <a:t>releasing</a:t>
            </a:r>
            <a:r>
              <a:rPr lang="en-US" sz="1100" spc="-60" dirty="0"/>
              <a:t> </a:t>
            </a:r>
            <a:r>
              <a:rPr lang="en-US" sz="1100" spc="60" dirty="0"/>
              <a:t>code</a:t>
            </a:r>
            <a:r>
              <a:rPr lang="en-US" sz="1100" spc="-60" dirty="0"/>
              <a:t> </a:t>
            </a:r>
            <a:r>
              <a:rPr lang="en-US" sz="1100" spc="-55" dirty="0"/>
              <a:t>faster.</a:t>
            </a:r>
            <a:endParaRPr lang="en-US" sz="11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1043631" y="809898"/>
            <a:ext cx="9942716" cy="1554480"/>
          </a:xfrm>
          <a:prstGeom prst="rect">
            <a:avLst/>
          </a:prstGeom>
        </p:spPr>
        <p:txBody>
          <a:bodyPr vert="horz" lIns="91440" tIns="45720" rIns="91440" bIns="45720" rtlCol="0" anchor="ctr">
            <a:normAutofit/>
          </a:bodyPr>
          <a:lstStyle/>
          <a:p>
            <a:pPr marL="1019175" algn="l" rtl="0">
              <a:lnSpc>
                <a:spcPct val="90000"/>
              </a:lnSpc>
              <a:spcBef>
                <a:spcPct val="0"/>
              </a:spcBef>
            </a:pPr>
            <a:r>
              <a:rPr lang="en-US" sz="4800" kern="1200" spc="210">
                <a:solidFill>
                  <a:schemeClr val="tx1"/>
                </a:solidFill>
                <a:latin typeface="+mj-lt"/>
                <a:ea typeface="+mj-ea"/>
                <a:cs typeface="+mj-cs"/>
              </a:rPr>
              <a:t>H</a:t>
            </a:r>
            <a:r>
              <a:rPr lang="en-US" sz="4800" kern="1200" spc="85">
                <a:solidFill>
                  <a:schemeClr val="tx1"/>
                </a:solidFill>
                <a:latin typeface="+mj-lt"/>
                <a:ea typeface="+mj-ea"/>
                <a:cs typeface="+mj-cs"/>
              </a:rPr>
              <a:t>o</a:t>
            </a:r>
            <a:r>
              <a:rPr lang="en-US" sz="4800" kern="1200" spc="220">
                <a:solidFill>
                  <a:schemeClr val="tx1"/>
                </a:solidFill>
                <a:latin typeface="+mj-lt"/>
                <a:ea typeface="+mj-ea"/>
                <a:cs typeface="+mj-cs"/>
              </a:rPr>
              <a:t>w</a:t>
            </a:r>
            <a:r>
              <a:rPr lang="en-US" sz="4800" kern="1200" spc="-355">
                <a:solidFill>
                  <a:schemeClr val="tx1"/>
                </a:solidFill>
                <a:latin typeface="+mj-lt"/>
                <a:ea typeface="+mj-ea"/>
                <a:cs typeface="+mj-cs"/>
              </a:rPr>
              <a:t> </a:t>
            </a:r>
            <a:r>
              <a:rPr lang="en-US" sz="4800" kern="1200" spc="-80">
                <a:solidFill>
                  <a:schemeClr val="tx1"/>
                </a:solidFill>
                <a:latin typeface="+mj-lt"/>
                <a:ea typeface="+mj-ea"/>
                <a:cs typeface="+mj-cs"/>
              </a:rPr>
              <a:t>t</a:t>
            </a:r>
            <a:r>
              <a:rPr lang="en-US" sz="4800" kern="1200" spc="160">
                <a:solidFill>
                  <a:schemeClr val="tx1"/>
                </a:solidFill>
                <a:latin typeface="+mj-lt"/>
                <a:ea typeface="+mj-ea"/>
                <a:cs typeface="+mj-cs"/>
              </a:rPr>
              <a:t>o</a:t>
            </a:r>
            <a:r>
              <a:rPr lang="en-US" sz="4800" kern="1200" spc="-250">
                <a:solidFill>
                  <a:schemeClr val="tx1"/>
                </a:solidFill>
                <a:latin typeface="+mj-lt"/>
                <a:ea typeface="+mj-ea"/>
                <a:cs typeface="+mj-cs"/>
              </a:rPr>
              <a:t> </a:t>
            </a:r>
            <a:r>
              <a:rPr lang="en-US" sz="4800" kern="1200" spc="204">
                <a:solidFill>
                  <a:schemeClr val="tx1"/>
                </a:solidFill>
                <a:latin typeface="+mj-lt"/>
                <a:ea typeface="+mj-ea"/>
                <a:cs typeface="+mj-cs"/>
              </a:rPr>
              <a:t>do</a:t>
            </a:r>
            <a:r>
              <a:rPr lang="en-US" sz="4800" kern="1200" spc="-250">
                <a:solidFill>
                  <a:schemeClr val="tx1"/>
                </a:solidFill>
                <a:latin typeface="+mj-lt"/>
                <a:ea typeface="+mj-ea"/>
                <a:cs typeface="+mj-cs"/>
              </a:rPr>
              <a:t> </a:t>
            </a:r>
            <a:r>
              <a:rPr lang="en-US" sz="4800" kern="1200" spc="204">
                <a:solidFill>
                  <a:schemeClr val="tx1"/>
                </a:solidFill>
                <a:latin typeface="+mj-lt"/>
                <a:ea typeface="+mj-ea"/>
                <a:cs typeface="+mj-cs"/>
              </a:rPr>
              <a:t>D</a:t>
            </a:r>
            <a:r>
              <a:rPr lang="en-US" sz="4800" kern="1200" spc="120">
                <a:solidFill>
                  <a:schemeClr val="tx1"/>
                </a:solidFill>
                <a:latin typeface="+mj-lt"/>
                <a:ea typeface="+mj-ea"/>
                <a:cs typeface="+mj-cs"/>
              </a:rPr>
              <a:t>e</a:t>
            </a:r>
            <a:r>
              <a:rPr lang="en-US" sz="4800" kern="1200" spc="125">
                <a:solidFill>
                  <a:schemeClr val="tx1"/>
                </a:solidFill>
                <a:latin typeface="+mj-lt"/>
                <a:ea typeface="+mj-ea"/>
                <a:cs typeface="+mj-cs"/>
              </a:rPr>
              <a:t>v</a:t>
            </a:r>
            <a:r>
              <a:rPr lang="en-US" sz="4800" kern="1200" spc="150">
                <a:solidFill>
                  <a:schemeClr val="tx1"/>
                </a:solidFill>
                <a:latin typeface="+mj-lt"/>
                <a:ea typeface="+mj-ea"/>
                <a:cs typeface="+mj-cs"/>
              </a:rPr>
              <a:t>O</a:t>
            </a:r>
            <a:r>
              <a:rPr lang="en-US" sz="4800" kern="1200" spc="225">
                <a:solidFill>
                  <a:schemeClr val="tx1"/>
                </a:solidFill>
                <a:latin typeface="+mj-lt"/>
                <a:ea typeface="+mj-ea"/>
                <a:cs typeface="+mj-cs"/>
              </a:rPr>
              <a:t>ps</a:t>
            </a:r>
            <a:r>
              <a:rPr lang="en-US" sz="4800" kern="1200" spc="-390">
                <a:solidFill>
                  <a:schemeClr val="tx1"/>
                </a:solidFill>
                <a:latin typeface="+mj-lt"/>
                <a:ea typeface="+mj-ea"/>
                <a:cs typeface="+mj-cs"/>
              </a:rPr>
              <a:t> </a:t>
            </a:r>
            <a:r>
              <a:rPr lang="en-US" sz="4800" kern="1200" spc="120">
                <a:solidFill>
                  <a:schemeClr val="tx1"/>
                </a:solidFill>
                <a:latin typeface="+mj-lt"/>
                <a:ea typeface="+mj-ea"/>
                <a:cs typeface="+mj-cs"/>
              </a:rPr>
              <a:t>With</a:t>
            </a:r>
            <a:r>
              <a:rPr lang="en-US" sz="4800" kern="1200" spc="-370">
                <a:solidFill>
                  <a:schemeClr val="tx1"/>
                </a:solidFill>
                <a:latin typeface="+mj-lt"/>
                <a:ea typeface="+mj-ea"/>
                <a:cs typeface="+mj-cs"/>
              </a:rPr>
              <a:t> </a:t>
            </a:r>
            <a:r>
              <a:rPr lang="en-US" sz="4800" kern="1200" spc="-90">
                <a:solidFill>
                  <a:schemeClr val="tx1"/>
                </a:solidFill>
                <a:latin typeface="+mj-lt"/>
                <a:ea typeface="+mj-ea"/>
                <a:cs typeface="+mj-cs"/>
              </a:rPr>
              <a:t>A</a:t>
            </a:r>
            <a:r>
              <a:rPr lang="en-US" sz="4800" kern="1200" spc="595">
                <a:solidFill>
                  <a:schemeClr val="tx1"/>
                </a:solidFill>
                <a:latin typeface="+mj-lt"/>
                <a:ea typeface="+mj-ea"/>
                <a:cs typeface="+mj-cs"/>
              </a:rPr>
              <a:t>W</a:t>
            </a:r>
            <a:r>
              <a:rPr lang="en-US" sz="4800" kern="1200" spc="405">
                <a:solidFill>
                  <a:schemeClr val="tx1"/>
                </a:solidFill>
                <a:latin typeface="+mj-lt"/>
                <a:ea typeface="+mj-ea"/>
                <a:cs typeface="+mj-cs"/>
              </a:rPr>
              <a:t>S</a:t>
            </a:r>
          </a:p>
        </p:txBody>
      </p:sp>
      <p:sp>
        <p:nvSpPr>
          <p:cNvPr id="3" name="object 3"/>
          <p:cNvSpPr txBox="1"/>
          <p:nvPr/>
        </p:nvSpPr>
        <p:spPr>
          <a:xfrm>
            <a:off x="609600" y="2895600"/>
            <a:ext cx="10972800" cy="3246580"/>
          </a:xfrm>
          <a:prstGeom prst="rect">
            <a:avLst/>
          </a:prstGeom>
        </p:spPr>
        <p:txBody>
          <a:bodyPr vert="horz" lIns="91440" tIns="45720" rIns="91440" bIns="45720" rtlCol="0" anchor="ctr">
            <a:normAutofit/>
          </a:bodyPr>
          <a:lstStyle/>
          <a:p>
            <a:pPr>
              <a:lnSpc>
                <a:spcPct val="90000"/>
              </a:lnSpc>
              <a:spcBef>
                <a:spcPts val="100"/>
              </a:spcBef>
            </a:pPr>
            <a:r>
              <a:rPr lang="en-US" sz="1100" b="1" spc="25" dirty="0"/>
              <a:t>Microservices</a:t>
            </a:r>
            <a:endParaRPr lang="en-US" sz="1100" dirty="0"/>
          </a:p>
          <a:p>
            <a:pPr indent="-228600">
              <a:lnSpc>
                <a:spcPct val="90000"/>
              </a:lnSpc>
              <a:spcBef>
                <a:spcPts val="45"/>
              </a:spcBef>
              <a:buFont typeface="Arial" panose="020B0604020202020204" pitchFamily="34" charset="0"/>
              <a:buChar char="•"/>
            </a:pPr>
            <a:endParaRPr lang="en-US" sz="1100" dirty="0"/>
          </a:p>
          <a:p>
            <a:pPr marL="12700" marR="124460" indent="-228600">
              <a:lnSpc>
                <a:spcPct val="90000"/>
              </a:lnSpc>
              <a:buFont typeface="Arial" panose="020B0604020202020204" pitchFamily="34" charset="0"/>
              <a:buChar char="•"/>
            </a:pPr>
            <a:r>
              <a:rPr lang="en-US" sz="1100" b="1" u="heavy" spc="30" dirty="0">
                <a:uFill>
                  <a:solidFill>
                    <a:srgbClr val="0277BD"/>
                  </a:solidFill>
                </a:uFill>
                <a:hlinkClick r:id="rId2"/>
              </a:rPr>
              <a:t>Amazon</a:t>
            </a:r>
            <a:r>
              <a:rPr lang="en-US" sz="1100" b="1" u="heavy" spc="-65" dirty="0">
                <a:uFill>
                  <a:solidFill>
                    <a:srgbClr val="0277BD"/>
                  </a:solidFill>
                </a:uFill>
                <a:hlinkClick r:id="rId2"/>
              </a:rPr>
              <a:t> </a:t>
            </a:r>
            <a:r>
              <a:rPr lang="en-US" sz="1100" b="1" u="heavy" spc="25" dirty="0">
                <a:uFill>
                  <a:solidFill>
                    <a:srgbClr val="0277BD"/>
                  </a:solidFill>
                </a:uFill>
                <a:hlinkClick r:id="rId2"/>
              </a:rPr>
              <a:t>Elastic</a:t>
            </a:r>
            <a:r>
              <a:rPr lang="en-US" sz="1100" b="1" u="heavy" spc="-60" dirty="0">
                <a:uFill>
                  <a:solidFill>
                    <a:srgbClr val="0277BD"/>
                  </a:solidFill>
                </a:uFill>
                <a:hlinkClick r:id="rId2"/>
              </a:rPr>
              <a:t> </a:t>
            </a:r>
            <a:r>
              <a:rPr lang="en-US" sz="1100" b="1" u="heavy" spc="10" dirty="0">
                <a:uFill>
                  <a:solidFill>
                    <a:srgbClr val="0277BD"/>
                  </a:solidFill>
                </a:uFill>
                <a:hlinkClick r:id="rId2"/>
              </a:rPr>
              <a:t>Container</a:t>
            </a:r>
            <a:r>
              <a:rPr lang="en-US" sz="1100" b="1" u="heavy" spc="-90" dirty="0">
                <a:uFill>
                  <a:solidFill>
                    <a:srgbClr val="0277BD"/>
                  </a:solidFill>
                </a:uFill>
                <a:hlinkClick r:id="rId2"/>
              </a:rPr>
              <a:t> </a:t>
            </a:r>
            <a:r>
              <a:rPr lang="en-US" sz="1100" b="1" u="heavy" dirty="0">
                <a:uFill>
                  <a:solidFill>
                    <a:srgbClr val="0277BD"/>
                  </a:solidFill>
                </a:uFill>
                <a:hlinkClick r:id="rId2"/>
              </a:rPr>
              <a:t>Service:</a:t>
            </a:r>
            <a:r>
              <a:rPr lang="en-US" sz="1100" b="1" spc="-85" dirty="0">
                <a:hlinkClick r:id="rId2"/>
              </a:rPr>
              <a:t> </a:t>
            </a:r>
            <a:r>
              <a:rPr lang="en-US" sz="1100" spc="55" dirty="0"/>
              <a:t>Amazon</a:t>
            </a:r>
            <a:r>
              <a:rPr lang="en-US" sz="1100" spc="-45" dirty="0"/>
              <a:t> </a:t>
            </a:r>
            <a:r>
              <a:rPr lang="en-US" sz="1100" spc="10" dirty="0"/>
              <a:t>Elastic</a:t>
            </a:r>
            <a:r>
              <a:rPr lang="en-US" sz="1100" spc="-45" dirty="0"/>
              <a:t> </a:t>
            </a:r>
            <a:r>
              <a:rPr lang="en-US" sz="1100" spc="10" dirty="0"/>
              <a:t>Container</a:t>
            </a:r>
            <a:r>
              <a:rPr lang="en-US" sz="1100" spc="-75" dirty="0"/>
              <a:t> </a:t>
            </a:r>
            <a:r>
              <a:rPr lang="en-US" sz="1100" spc="30" dirty="0"/>
              <a:t>Service</a:t>
            </a:r>
            <a:r>
              <a:rPr lang="en-US" sz="1100" spc="-45" dirty="0"/>
              <a:t> </a:t>
            </a:r>
            <a:r>
              <a:rPr lang="en-US" sz="1100" spc="15" dirty="0"/>
              <a:t>(ECS)</a:t>
            </a:r>
            <a:r>
              <a:rPr lang="en-US" sz="1100" spc="-45" dirty="0"/>
              <a:t> </a:t>
            </a:r>
            <a:r>
              <a:rPr lang="en-US" sz="1100" spc="5" dirty="0"/>
              <a:t>is</a:t>
            </a:r>
            <a:r>
              <a:rPr lang="en-US" sz="1100" spc="-45" dirty="0"/>
              <a:t> </a:t>
            </a:r>
            <a:r>
              <a:rPr lang="en-US" sz="1100" spc="20" dirty="0"/>
              <a:t>a</a:t>
            </a:r>
            <a:r>
              <a:rPr lang="en-US" sz="1100" spc="-50" dirty="0"/>
              <a:t> </a:t>
            </a:r>
            <a:r>
              <a:rPr lang="en-US" sz="1100" spc="25" dirty="0"/>
              <a:t>highly</a:t>
            </a:r>
            <a:r>
              <a:rPr lang="en-US" sz="1100" spc="-75" dirty="0"/>
              <a:t> </a:t>
            </a:r>
            <a:r>
              <a:rPr lang="en-US" sz="1100" spc="10" dirty="0"/>
              <a:t>scalable,</a:t>
            </a:r>
            <a:r>
              <a:rPr lang="en-US" sz="1100" spc="-45" dirty="0"/>
              <a:t> </a:t>
            </a:r>
            <a:r>
              <a:rPr lang="en-US" sz="1100" spc="35" dirty="0"/>
              <a:t>high</a:t>
            </a:r>
            <a:r>
              <a:rPr lang="en-US" sz="1100" spc="-45" dirty="0"/>
              <a:t> </a:t>
            </a:r>
            <a:r>
              <a:rPr lang="en-US" sz="1100" spc="25" dirty="0"/>
              <a:t>performance</a:t>
            </a:r>
            <a:r>
              <a:rPr lang="en-US" sz="1100" spc="-45" dirty="0"/>
              <a:t> </a:t>
            </a:r>
            <a:r>
              <a:rPr lang="en-US" sz="1100" spc="5" dirty="0"/>
              <a:t>container</a:t>
            </a:r>
            <a:r>
              <a:rPr lang="en-US" sz="1100" spc="-75" dirty="0"/>
              <a:t> </a:t>
            </a:r>
            <a:r>
              <a:rPr lang="en-US" sz="1100" spc="50" dirty="0"/>
              <a:t>management</a:t>
            </a:r>
            <a:r>
              <a:rPr lang="en-US" sz="1100" spc="-45" dirty="0"/>
              <a:t> </a:t>
            </a:r>
            <a:r>
              <a:rPr lang="en-US" sz="1100" spc="20" dirty="0"/>
              <a:t>service </a:t>
            </a:r>
            <a:r>
              <a:rPr lang="en-US" sz="1100" spc="-345" dirty="0"/>
              <a:t> </a:t>
            </a:r>
            <a:r>
              <a:rPr lang="en-US" sz="1100" spc="-25" dirty="0"/>
              <a:t>that</a:t>
            </a:r>
            <a:r>
              <a:rPr lang="en-US" sz="1100" spc="-60" dirty="0"/>
              <a:t> </a:t>
            </a:r>
            <a:r>
              <a:rPr lang="en-US" sz="1100" spc="40" dirty="0"/>
              <a:t>supports</a:t>
            </a:r>
            <a:r>
              <a:rPr lang="en-US" sz="1100" spc="-60" dirty="0"/>
              <a:t> </a:t>
            </a:r>
            <a:r>
              <a:rPr lang="en-US" sz="1100" spc="40" dirty="0"/>
              <a:t>Docker</a:t>
            </a:r>
            <a:r>
              <a:rPr lang="en-US" sz="1100" spc="-80" dirty="0"/>
              <a:t> </a:t>
            </a:r>
            <a:r>
              <a:rPr lang="en-US" sz="1100" spc="15" dirty="0"/>
              <a:t>containers</a:t>
            </a:r>
            <a:r>
              <a:rPr lang="en-US" sz="1100" spc="-60" dirty="0"/>
              <a:t> </a:t>
            </a:r>
            <a:r>
              <a:rPr lang="en-US" sz="1100" spc="45" dirty="0"/>
              <a:t>and</a:t>
            </a:r>
            <a:r>
              <a:rPr lang="en-US" sz="1100" spc="-55" dirty="0"/>
              <a:t> </a:t>
            </a:r>
            <a:r>
              <a:rPr lang="en-US" sz="1100" spc="25" dirty="0"/>
              <a:t>allows</a:t>
            </a:r>
            <a:r>
              <a:rPr lang="en-US" sz="1100" spc="-90" dirty="0"/>
              <a:t> </a:t>
            </a:r>
            <a:r>
              <a:rPr lang="en-US" sz="1100" spc="50" dirty="0"/>
              <a:t>you</a:t>
            </a:r>
            <a:r>
              <a:rPr lang="en-US" sz="1100" spc="-55" dirty="0"/>
              <a:t> </a:t>
            </a:r>
            <a:r>
              <a:rPr lang="en-US" sz="1100" spc="-10" dirty="0"/>
              <a:t>to</a:t>
            </a:r>
            <a:r>
              <a:rPr lang="en-US" sz="1100" spc="-60" dirty="0"/>
              <a:t> </a:t>
            </a:r>
            <a:r>
              <a:rPr lang="en-US" sz="1100" spc="15" dirty="0"/>
              <a:t>easily</a:t>
            </a:r>
            <a:r>
              <a:rPr lang="en-US" sz="1100" spc="-90" dirty="0"/>
              <a:t> </a:t>
            </a:r>
            <a:r>
              <a:rPr lang="en-US" sz="1100" spc="15" dirty="0"/>
              <a:t>run</a:t>
            </a:r>
            <a:r>
              <a:rPr lang="en-US" sz="1100" spc="-55" dirty="0"/>
              <a:t> </a:t>
            </a:r>
            <a:r>
              <a:rPr lang="en-US" sz="1100" spc="15" dirty="0"/>
              <a:t>applications</a:t>
            </a:r>
            <a:r>
              <a:rPr lang="en-US" sz="1100" spc="-60" dirty="0"/>
              <a:t> </a:t>
            </a:r>
            <a:r>
              <a:rPr lang="en-US" sz="1100" spc="55" dirty="0"/>
              <a:t>on</a:t>
            </a:r>
            <a:r>
              <a:rPr lang="en-US" sz="1100" spc="-55" dirty="0"/>
              <a:t> </a:t>
            </a:r>
            <a:r>
              <a:rPr lang="en-US" sz="1100" spc="20" dirty="0"/>
              <a:t>a</a:t>
            </a:r>
            <a:r>
              <a:rPr lang="en-US" sz="1100" spc="-60" dirty="0"/>
              <a:t> </a:t>
            </a:r>
            <a:r>
              <a:rPr lang="en-US" sz="1100" spc="65" dirty="0"/>
              <a:t>managed</a:t>
            </a:r>
            <a:r>
              <a:rPr lang="en-US" sz="1100" spc="-55" dirty="0"/>
              <a:t> </a:t>
            </a:r>
            <a:r>
              <a:rPr lang="en-US" sz="1100" spc="15" dirty="0"/>
              <a:t>cluster</a:t>
            </a:r>
            <a:r>
              <a:rPr lang="en-US" sz="1100" spc="-85" dirty="0"/>
              <a:t> </a:t>
            </a:r>
            <a:r>
              <a:rPr lang="en-US" sz="1100" spc="5" dirty="0"/>
              <a:t>of</a:t>
            </a:r>
            <a:r>
              <a:rPr lang="en-US" sz="1100" spc="-120" dirty="0"/>
              <a:t> </a:t>
            </a:r>
            <a:r>
              <a:rPr lang="en-US" sz="1100" spc="55" dirty="0"/>
              <a:t>Amazon</a:t>
            </a:r>
            <a:r>
              <a:rPr lang="en-US" sz="1100" spc="-55" dirty="0"/>
              <a:t> </a:t>
            </a:r>
            <a:r>
              <a:rPr lang="en-US" sz="1100" spc="55" dirty="0"/>
              <a:t>EC2</a:t>
            </a:r>
            <a:r>
              <a:rPr lang="en-US" sz="1100" spc="-60" dirty="0"/>
              <a:t> </a:t>
            </a:r>
            <a:r>
              <a:rPr lang="en-US" sz="1100" dirty="0"/>
              <a:t>instances.</a:t>
            </a:r>
          </a:p>
          <a:p>
            <a:pPr indent="-228600">
              <a:lnSpc>
                <a:spcPct val="90000"/>
              </a:lnSpc>
              <a:spcBef>
                <a:spcPts val="45"/>
              </a:spcBef>
              <a:buFont typeface="Arial" panose="020B0604020202020204" pitchFamily="34" charset="0"/>
              <a:buChar char="•"/>
            </a:pPr>
            <a:endParaRPr lang="en-US" sz="1100" dirty="0"/>
          </a:p>
          <a:p>
            <a:pPr marL="12700" marR="76200" indent="-228600">
              <a:lnSpc>
                <a:spcPct val="90000"/>
              </a:lnSpc>
              <a:buFont typeface="Arial" panose="020B0604020202020204" pitchFamily="34" charset="0"/>
              <a:buChar char="•"/>
            </a:pPr>
            <a:r>
              <a:rPr lang="en-US" sz="1100" b="1" u="heavy" spc="90" dirty="0">
                <a:uFill>
                  <a:solidFill>
                    <a:srgbClr val="0277BD"/>
                  </a:solidFill>
                </a:uFill>
                <a:hlinkClick r:id="rId3"/>
              </a:rPr>
              <a:t>AWS</a:t>
            </a:r>
            <a:r>
              <a:rPr lang="en-US" sz="1100" b="1" u="heavy" spc="-70" dirty="0">
                <a:uFill>
                  <a:solidFill>
                    <a:srgbClr val="0277BD"/>
                  </a:solidFill>
                </a:uFill>
                <a:hlinkClick r:id="rId3"/>
              </a:rPr>
              <a:t> </a:t>
            </a:r>
            <a:r>
              <a:rPr lang="en-US" sz="1100" b="1" u="heavy" spc="20" dirty="0">
                <a:uFill>
                  <a:solidFill>
                    <a:srgbClr val="0277BD"/>
                  </a:solidFill>
                </a:uFill>
                <a:hlinkClick r:id="rId3"/>
              </a:rPr>
              <a:t>Lambda</a:t>
            </a:r>
            <a:r>
              <a:rPr lang="en-US" sz="1100" spc="20" dirty="0"/>
              <a:t>:</a:t>
            </a:r>
            <a:r>
              <a:rPr lang="en-US" sz="1100" spc="-90" dirty="0"/>
              <a:t> </a:t>
            </a:r>
            <a:r>
              <a:rPr lang="en-US" sz="1100" spc="125" dirty="0"/>
              <a:t>AWS</a:t>
            </a:r>
            <a:r>
              <a:rPr lang="en-US" sz="1100" spc="-55" dirty="0"/>
              <a:t> </a:t>
            </a:r>
            <a:r>
              <a:rPr lang="en-US" sz="1100" spc="65" dirty="0"/>
              <a:t>Lambda</a:t>
            </a:r>
            <a:r>
              <a:rPr lang="en-US" sz="1100" spc="-55" dirty="0"/>
              <a:t> </a:t>
            </a:r>
            <a:r>
              <a:rPr lang="en-US" sz="1100" spc="5" dirty="0"/>
              <a:t>lets</a:t>
            </a:r>
            <a:r>
              <a:rPr lang="en-US" sz="1100" spc="-85" dirty="0"/>
              <a:t> </a:t>
            </a:r>
            <a:r>
              <a:rPr lang="en-US" sz="1100" spc="50" dirty="0"/>
              <a:t>you</a:t>
            </a:r>
            <a:r>
              <a:rPr lang="en-US" sz="1100" spc="-50" dirty="0"/>
              <a:t> </a:t>
            </a:r>
            <a:r>
              <a:rPr lang="en-US" sz="1100" spc="15" dirty="0"/>
              <a:t>run</a:t>
            </a:r>
            <a:r>
              <a:rPr lang="en-US" sz="1100" spc="-55" dirty="0"/>
              <a:t> </a:t>
            </a:r>
            <a:r>
              <a:rPr lang="en-US" sz="1100" spc="60" dirty="0"/>
              <a:t>code</a:t>
            </a:r>
            <a:r>
              <a:rPr lang="en-US" sz="1100" spc="-85" dirty="0"/>
              <a:t> </a:t>
            </a:r>
            <a:r>
              <a:rPr lang="en-US" sz="1100" dirty="0"/>
              <a:t>without</a:t>
            </a:r>
            <a:r>
              <a:rPr lang="en-US" sz="1100" spc="-55" dirty="0"/>
              <a:t> </a:t>
            </a:r>
            <a:r>
              <a:rPr lang="en-US" sz="1100" spc="20" dirty="0"/>
              <a:t>provisioning</a:t>
            </a:r>
            <a:r>
              <a:rPr lang="en-US" sz="1100" spc="-55" dirty="0"/>
              <a:t> </a:t>
            </a:r>
            <a:r>
              <a:rPr lang="en-US" sz="1100" spc="10" dirty="0"/>
              <a:t>or</a:t>
            </a:r>
            <a:r>
              <a:rPr lang="en-US" sz="1100" spc="-75" dirty="0"/>
              <a:t> </a:t>
            </a:r>
            <a:r>
              <a:rPr lang="en-US" sz="1100" spc="50" dirty="0"/>
              <a:t>managing</a:t>
            </a:r>
            <a:r>
              <a:rPr lang="en-US" sz="1100" spc="-55" dirty="0"/>
              <a:t> </a:t>
            </a:r>
            <a:r>
              <a:rPr lang="en-US" sz="1100" dirty="0"/>
              <a:t>servers.</a:t>
            </a:r>
            <a:r>
              <a:rPr lang="en-US" sz="1100" spc="-95" dirty="0"/>
              <a:t> </a:t>
            </a:r>
            <a:r>
              <a:rPr lang="en-US" sz="1100" spc="30" dirty="0"/>
              <a:t>With</a:t>
            </a:r>
            <a:r>
              <a:rPr lang="en-US" sz="1100" spc="-55" dirty="0"/>
              <a:t> </a:t>
            </a:r>
            <a:r>
              <a:rPr lang="en-US" sz="1100" spc="30" dirty="0"/>
              <a:t>Lambda,</a:t>
            </a:r>
            <a:r>
              <a:rPr lang="en-US" sz="1100" spc="-85" dirty="0"/>
              <a:t> </a:t>
            </a:r>
            <a:r>
              <a:rPr lang="en-US" sz="1100" spc="50" dirty="0"/>
              <a:t>you</a:t>
            </a:r>
            <a:r>
              <a:rPr lang="en-US" sz="1100" spc="-50" dirty="0"/>
              <a:t> </a:t>
            </a:r>
            <a:r>
              <a:rPr lang="en-US" sz="1100" spc="40" dirty="0"/>
              <a:t>can</a:t>
            </a:r>
            <a:r>
              <a:rPr lang="en-US" sz="1100" spc="-55" dirty="0"/>
              <a:t> </a:t>
            </a:r>
            <a:r>
              <a:rPr lang="en-US" sz="1100" spc="15" dirty="0"/>
              <a:t>run</a:t>
            </a:r>
            <a:r>
              <a:rPr lang="en-US" sz="1100" spc="-55" dirty="0"/>
              <a:t> </a:t>
            </a:r>
            <a:r>
              <a:rPr lang="en-US" sz="1100" spc="60" dirty="0"/>
              <a:t>code</a:t>
            </a:r>
            <a:r>
              <a:rPr lang="en-US" sz="1100" spc="-55" dirty="0"/>
              <a:t> </a:t>
            </a:r>
            <a:r>
              <a:rPr lang="en-US" sz="1100" spc="-15" dirty="0"/>
              <a:t>for</a:t>
            </a:r>
            <a:r>
              <a:rPr lang="en-US" sz="1100" spc="-110" dirty="0"/>
              <a:t> </a:t>
            </a:r>
            <a:r>
              <a:rPr lang="en-US" sz="1100" spc="-10" dirty="0"/>
              <a:t>virtually</a:t>
            </a:r>
            <a:r>
              <a:rPr lang="en-US" sz="1100" spc="-85" dirty="0"/>
              <a:t> </a:t>
            </a:r>
            <a:r>
              <a:rPr lang="en-US" sz="1100" spc="35" dirty="0"/>
              <a:t>any</a:t>
            </a:r>
            <a:r>
              <a:rPr lang="en-US" sz="1100" spc="-85" dirty="0"/>
              <a:t> </a:t>
            </a:r>
            <a:r>
              <a:rPr lang="en-US" sz="1100" spc="25" dirty="0"/>
              <a:t>type</a:t>
            </a:r>
            <a:r>
              <a:rPr lang="en-US" sz="1100" spc="-50" dirty="0"/>
              <a:t> </a:t>
            </a:r>
            <a:r>
              <a:rPr lang="en-US" sz="1100" spc="5" dirty="0"/>
              <a:t>of </a:t>
            </a:r>
            <a:r>
              <a:rPr lang="en-US" sz="1100" spc="10" dirty="0"/>
              <a:t> </a:t>
            </a:r>
            <a:r>
              <a:rPr lang="en-US" sz="1100" spc="5" dirty="0"/>
              <a:t>application</a:t>
            </a:r>
            <a:r>
              <a:rPr lang="en-US" sz="1100" spc="-50" dirty="0"/>
              <a:t> </a:t>
            </a:r>
            <a:r>
              <a:rPr lang="en-US" sz="1100" spc="10" dirty="0"/>
              <a:t>or</a:t>
            </a:r>
            <a:r>
              <a:rPr lang="en-US" sz="1100" spc="-75" dirty="0"/>
              <a:t> </a:t>
            </a:r>
            <a:r>
              <a:rPr lang="en-US" sz="1100" spc="45" dirty="0"/>
              <a:t>backend</a:t>
            </a:r>
            <a:r>
              <a:rPr lang="en-US" sz="1100" spc="-50" dirty="0"/>
              <a:t> </a:t>
            </a:r>
            <a:r>
              <a:rPr lang="en-US" sz="1100" spc="20" dirty="0"/>
              <a:t>service</a:t>
            </a:r>
            <a:r>
              <a:rPr lang="en-US" sz="1100" spc="-45" dirty="0"/>
              <a:t> </a:t>
            </a:r>
            <a:r>
              <a:rPr lang="en-US" sz="1100" spc="65" dirty="0"/>
              <a:t>-</a:t>
            </a:r>
            <a:r>
              <a:rPr lang="en-US" sz="1100" spc="-50" dirty="0"/>
              <a:t> </a:t>
            </a:r>
            <a:r>
              <a:rPr lang="en-US" sz="1100" spc="-15" dirty="0"/>
              <a:t>all</a:t>
            </a:r>
            <a:r>
              <a:rPr lang="en-US" sz="1100" spc="-114" dirty="0"/>
              <a:t> </a:t>
            </a:r>
            <a:r>
              <a:rPr lang="en-US" sz="1100" spc="-10" dirty="0"/>
              <a:t>with</a:t>
            </a:r>
            <a:r>
              <a:rPr lang="en-US" sz="1100" spc="-50" dirty="0"/>
              <a:t> </a:t>
            </a:r>
            <a:r>
              <a:rPr lang="en-US" sz="1100" spc="15" dirty="0"/>
              <a:t>zero</a:t>
            </a:r>
            <a:r>
              <a:rPr lang="en-US" sz="1100" spc="-50" dirty="0"/>
              <a:t> </a:t>
            </a:r>
            <a:r>
              <a:rPr lang="en-US" sz="1100" spc="-15" dirty="0"/>
              <a:t>administration.</a:t>
            </a:r>
            <a:r>
              <a:rPr lang="en-US" sz="1100" spc="-75" dirty="0"/>
              <a:t> </a:t>
            </a:r>
            <a:r>
              <a:rPr lang="en-US" sz="1100" spc="15" dirty="0"/>
              <a:t>Just</a:t>
            </a:r>
            <a:r>
              <a:rPr lang="en-US" sz="1100" spc="-50" dirty="0"/>
              <a:t> </a:t>
            </a:r>
            <a:r>
              <a:rPr lang="en-US" sz="1100" spc="45" dirty="0"/>
              <a:t>upload</a:t>
            </a:r>
            <a:r>
              <a:rPr lang="en-US" sz="1100" spc="-80" dirty="0"/>
              <a:t> </a:t>
            </a:r>
            <a:r>
              <a:rPr lang="en-US" sz="1100" spc="25" dirty="0"/>
              <a:t>your</a:t>
            </a:r>
            <a:r>
              <a:rPr lang="en-US" sz="1100" spc="-75" dirty="0"/>
              <a:t> </a:t>
            </a:r>
            <a:r>
              <a:rPr lang="en-US" sz="1100" spc="60" dirty="0"/>
              <a:t>code</a:t>
            </a:r>
            <a:r>
              <a:rPr lang="en-US" sz="1100" spc="-50" dirty="0"/>
              <a:t> </a:t>
            </a:r>
            <a:r>
              <a:rPr lang="en-US" sz="1100" spc="45" dirty="0"/>
              <a:t>and</a:t>
            </a:r>
            <a:r>
              <a:rPr lang="en-US" sz="1100" spc="-45" dirty="0"/>
              <a:t> </a:t>
            </a:r>
            <a:r>
              <a:rPr lang="en-US" sz="1100" spc="65" dirty="0"/>
              <a:t>Lambda</a:t>
            </a:r>
            <a:r>
              <a:rPr lang="en-US" sz="1100" spc="-50" dirty="0"/>
              <a:t> </a:t>
            </a:r>
            <a:r>
              <a:rPr lang="en-US" sz="1100" spc="15" dirty="0"/>
              <a:t>takes</a:t>
            </a:r>
            <a:r>
              <a:rPr lang="en-US" sz="1100" spc="-50" dirty="0"/>
              <a:t> </a:t>
            </a:r>
            <a:r>
              <a:rPr lang="en-US" sz="1100" spc="15" dirty="0"/>
              <a:t>care</a:t>
            </a:r>
            <a:r>
              <a:rPr lang="en-US" sz="1100" spc="-45" dirty="0"/>
              <a:t> </a:t>
            </a:r>
            <a:r>
              <a:rPr lang="en-US" sz="1100" spc="5" dirty="0"/>
              <a:t>of</a:t>
            </a:r>
            <a:r>
              <a:rPr lang="en-US" sz="1100" spc="-75" dirty="0"/>
              <a:t> </a:t>
            </a:r>
            <a:r>
              <a:rPr lang="en-US" sz="1100" spc="15" dirty="0"/>
              <a:t>everything</a:t>
            </a:r>
            <a:r>
              <a:rPr lang="en-US" sz="1100" spc="-50" dirty="0"/>
              <a:t> </a:t>
            </a:r>
            <a:r>
              <a:rPr lang="en-US" sz="1100" spc="10" dirty="0"/>
              <a:t>required</a:t>
            </a:r>
            <a:r>
              <a:rPr lang="en-US" sz="1100" spc="-50" dirty="0"/>
              <a:t> </a:t>
            </a:r>
            <a:r>
              <a:rPr lang="en-US" sz="1100" spc="-10" dirty="0"/>
              <a:t>to</a:t>
            </a:r>
            <a:r>
              <a:rPr lang="en-US" sz="1100" spc="-45" dirty="0"/>
              <a:t> </a:t>
            </a:r>
            <a:r>
              <a:rPr lang="en-US" sz="1100" spc="15" dirty="0"/>
              <a:t>run</a:t>
            </a:r>
            <a:r>
              <a:rPr lang="en-US" sz="1100" spc="-50" dirty="0"/>
              <a:t> </a:t>
            </a:r>
            <a:r>
              <a:rPr lang="en-US" sz="1100" spc="45" dirty="0"/>
              <a:t>and</a:t>
            </a:r>
            <a:r>
              <a:rPr lang="en-US" sz="1100" spc="-50" dirty="0"/>
              <a:t> </a:t>
            </a:r>
            <a:r>
              <a:rPr lang="en-US" sz="1100" spc="40" dirty="0"/>
              <a:t>scale </a:t>
            </a:r>
            <a:r>
              <a:rPr lang="en-US" sz="1100" spc="-345" dirty="0"/>
              <a:t> </a:t>
            </a:r>
            <a:r>
              <a:rPr lang="en-US" sz="1100" spc="25" dirty="0"/>
              <a:t>your</a:t>
            </a:r>
            <a:r>
              <a:rPr lang="en-US" sz="1100" spc="-85" dirty="0"/>
              <a:t> </a:t>
            </a:r>
            <a:r>
              <a:rPr lang="en-US" sz="1100" spc="60" dirty="0"/>
              <a:t>code</a:t>
            </a:r>
            <a:r>
              <a:rPr lang="en-US" sz="1100" spc="-90" dirty="0"/>
              <a:t> </a:t>
            </a:r>
            <a:r>
              <a:rPr lang="en-US" sz="1100" spc="-10" dirty="0"/>
              <a:t>with</a:t>
            </a:r>
            <a:r>
              <a:rPr lang="en-US" sz="1100" spc="-60" dirty="0"/>
              <a:t> </a:t>
            </a:r>
            <a:r>
              <a:rPr lang="en-US" sz="1100" spc="35" dirty="0"/>
              <a:t>high</a:t>
            </a:r>
            <a:r>
              <a:rPr lang="en-US" sz="1100" spc="-60" dirty="0"/>
              <a:t> </a:t>
            </a:r>
            <a:r>
              <a:rPr lang="en-US" sz="1100" spc="-40" dirty="0"/>
              <a:t>availability.</a:t>
            </a:r>
            <a:endParaRPr lang="en-US" sz="1100" dirty="0"/>
          </a:p>
          <a:p>
            <a:pPr indent="-228600">
              <a:lnSpc>
                <a:spcPct val="90000"/>
              </a:lnSpc>
              <a:buFont typeface="Arial" panose="020B0604020202020204" pitchFamily="34" charset="0"/>
              <a:buChar char="•"/>
            </a:pPr>
            <a:endParaRPr lang="en-US" sz="1100" dirty="0"/>
          </a:p>
          <a:p>
            <a:pPr>
              <a:lnSpc>
                <a:spcPct val="90000"/>
              </a:lnSpc>
              <a:spcBef>
                <a:spcPts val="830"/>
              </a:spcBef>
            </a:pPr>
            <a:r>
              <a:rPr lang="en-US" sz="1100" b="1" spc="5" dirty="0"/>
              <a:t>Infrastructure</a:t>
            </a:r>
            <a:r>
              <a:rPr lang="en-US" sz="1100" b="1" spc="-90" dirty="0"/>
              <a:t> </a:t>
            </a:r>
            <a:r>
              <a:rPr lang="en-US" sz="1100" b="1" spc="60" dirty="0"/>
              <a:t>as</a:t>
            </a:r>
            <a:r>
              <a:rPr lang="en-US" sz="1100" b="1" spc="-85" dirty="0"/>
              <a:t> </a:t>
            </a:r>
            <a:r>
              <a:rPr lang="en-US" sz="1100" b="1" spc="55" dirty="0"/>
              <a:t>Code</a:t>
            </a:r>
            <a:endParaRPr lang="en-US" sz="1100" dirty="0"/>
          </a:p>
          <a:p>
            <a:pPr indent="-228600">
              <a:lnSpc>
                <a:spcPct val="90000"/>
              </a:lnSpc>
              <a:spcBef>
                <a:spcPts val="40"/>
              </a:spcBef>
              <a:buFont typeface="Arial" panose="020B0604020202020204" pitchFamily="34" charset="0"/>
              <a:buChar char="•"/>
            </a:pPr>
            <a:endParaRPr lang="en-US" sz="1100" dirty="0"/>
          </a:p>
          <a:p>
            <a:pPr marL="12700" marR="457200" indent="-228600">
              <a:lnSpc>
                <a:spcPct val="90000"/>
              </a:lnSpc>
              <a:buFont typeface="Arial" panose="020B0604020202020204" pitchFamily="34" charset="0"/>
              <a:buChar char="•"/>
            </a:pPr>
            <a:r>
              <a:rPr lang="en-US" sz="1100" b="1" u="heavy" spc="90" dirty="0">
                <a:uFill>
                  <a:solidFill>
                    <a:srgbClr val="0277BD"/>
                  </a:solidFill>
                </a:uFill>
                <a:hlinkClick r:id="rId4"/>
              </a:rPr>
              <a:t>AWS</a:t>
            </a:r>
            <a:r>
              <a:rPr lang="en-US" sz="1100" b="1" u="heavy" spc="-65" dirty="0">
                <a:uFill>
                  <a:solidFill>
                    <a:srgbClr val="0277BD"/>
                  </a:solidFill>
                </a:uFill>
                <a:hlinkClick r:id="rId4"/>
              </a:rPr>
              <a:t> </a:t>
            </a:r>
            <a:r>
              <a:rPr lang="en-US" sz="1100" b="1" u="heavy" spc="5" dirty="0">
                <a:uFill>
                  <a:solidFill>
                    <a:srgbClr val="0277BD"/>
                  </a:solidFill>
                </a:uFill>
                <a:hlinkClick r:id="rId4"/>
              </a:rPr>
              <a:t>CloudFormation</a:t>
            </a:r>
            <a:r>
              <a:rPr lang="en-US" sz="1100" spc="5" dirty="0"/>
              <a:t>:</a:t>
            </a:r>
            <a:r>
              <a:rPr lang="en-US" sz="1100" spc="-85" dirty="0"/>
              <a:t> </a:t>
            </a:r>
            <a:r>
              <a:rPr lang="en-US" sz="1100" spc="125" dirty="0"/>
              <a:t>AWS</a:t>
            </a:r>
            <a:r>
              <a:rPr lang="en-US" sz="1100" spc="-45" dirty="0"/>
              <a:t> </a:t>
            </a:r>
            <a:r>
              <a:rPr lang="en-US" sz="1100" spc="30" dirty="0"/>
              <a:t>CloudFormation</a:t>
            </a:r>
            <a:r>
              <a:rPr lang="en-US" sz="1100" spc="-45" dirty="0"/>
              <a:t> </a:t>
            </a:r>
            <a:r>
              <a:rPr lang="en-US" sz="1100" spc="45" dirty="0"/>
              <a:t>gives</a:t>
            </a:r>
            <a:r>
              <a:rPr lang="en-US" sz="1100" spc="-45" dirty="0"/>
              <a:t> </a:t>
            </a:r>
            <a:r>
              <a:rPr lang="en-US" sz="1100" spc="35" dirty="0"/>
              <a:t>developers</a:t>
            </a:r>
            <a:r>
              <a:rPr lang="en-US" sz="1100" spc="-50" dirty="0"/>
              <a:t> </a:t>
            </a:r>
            <a:r>
              <a:rPr lang="en-US" sz="1100" spc="45" dirty="0"/>
              <a:t>and</a:t>
            </a:r>
            <a:r>
              <a:rPr lang="en-US" sz="1100" spc="-45" dirty="0"/>
              <a:t> </a:t>
            </a:r>
            <a:r>
              <a:rPr lang="en-US" sz="1100" spc="50" dirty="0"/>
              <a:t>systems</a:t>
            </a:r>
            <a:r>
              <a:rPr lang="en-US" sz="1100" spc="-45" dirty="0"/>
              <a:t> </a:t>
            </a:r>
            <a:r>
              <a:rPr lang="en-US" sz="1100" spc="5" dirty="0"/>
              <a:t>administrators</a:t>
            </a:r>
            <a:r>
              <a:rPr lang="en-US" sz="1100" spc="-50" dirty="0"/>
              <a:t> </a:t>
            </a:r>
            <a:r>
              <a:rPr lang="en-US" sz="1100" spc="30" dirty="0"/>
              <a:t>an</a:t>
            </a:r>
            <a:r>
              <a:rPr lang="en-US" sz="1100" spc="-45" dirty="0"/>
              <a:t> </a:t>
            </a:r>
            <a:r>
              <a:rPr lang="en-US" sz="1100" spc="50" dirty="0"/>
              <a:t>easy</a:t>
            </a:r>
            <a:r>
              <a:rPr lang="en-US" sz="1100" spc="-114" dirty="0"/>
              <a:t> </a:t>
            </a:r>
            <a:r>
              <a:rPr lang="en-US" sz="1100" spc="40" dirty="0"/>
              <a:t>way</a:t>
            </a:r>
            <a:r>
              <a:rPr lang="en-US" sz="1100" spc="-75" dirty="0"/>
              <a:t> </a:t>
            </a:r>
            <a:r>
              <a:rPr lang="en-US" sz="1100" spc="-10" dirty="0"/>
              <a:t>to</a:t>
            </a:r>
            <a:r>
              <a:rPr lang="en-US" sz="1100" spc="-50" dirty="0"/>
              <a:t> </a:t>
            </a:r>
            <a:r>
              <a:rPr lang="en-US" sz="1100" dirty="0"/>
              <a:t>create</a:t>
            </a:r>
            <a:r>
              <a:rPr lang="en-US" sz="1100" spc="-45" dirty="0"/>
              <a:t> </a:t>
            </a:r>
            <a:r>
              <a:rPr lang="en-US" sz="1100" spc="45" dirty="0"/>
              <a:t>and</a:t>
            </a:r>
            <a:r>
              <a:rPr lang="en-US" sz="1100" spc="-45" dirty="0"/>
              <a:t> </a:t>
            </a:r>
            <a:r>
              <a:rPr lang="en-US" sz="1100" spc="60" dirty="0"/>
              <a:t>manage</a:t>
            </a:r>
            <a:r>
              <a:rPr lang="en-US" sz="1100" spc="-50" dirty="0"/>
              <a:t> </a:t>
            </a:r>
            <a:r>
              <a:rPr lang="en-US" sz="1100" spc="20" dirty="0"/>
              <a:t>a</a:t>
            </a:r>
            <a:r>
              <a:rPr lang="en-US" sz="1100" spc="-45" dirty="0"/>
              <a:t> </a:t>
            </a:r>
            <a:r>
              <a:rPr lang="en-US" sz="1100" spc="10" dirty="0"/>
              <a:t>collection</a:t>
            </a:r>
            <a:r>
              <a:rPr lang="en-US" sz="1100" spc="-45" dirty="0"/>
              <a:t> </a:t>
            </a:r>
            <a:r>
              <a:rPr lang="en-US" sz="1100" spc="5" dirty="0"/>
              <a:t>of </a:t>
            </a:r>
            <a:r>
              <a:rPr lang="en-US" sz="1100" spc="-350" dirty="0"/>
              <a:t> </a:t>
            </a:r>
            <a:r>
              <a:rPr lang="en-US" sz="1100" dirty="0"/>
              <a:t>related </a:t>
            </a:r>
            <a:r>
              <a:rPr lang="en-US" sz="1100" spc="125" dirty="0"/>
              <a:t>AWS </a:t>
            </a:r>
            <a:r>
              <a:rPr lang="en-US" sz="1100" spc="15" dirty="0"/>
              <a:t>resources, </a:t>
            </a:r>
            <a:r>
              <a:rPr lang="en-US" sz="1100" spc="20" dirty="0"/>
              <a:t>provisioning </a:t>
            </a:r>
            <a:r>
              <a:rPr lang="en-US" sz="1100" spc="45" dirty="0"/>
              <a:t>and </a:t>
            </a:r>
            <a:r>
              <a:rPr lang="en-US" sz="1100" spc="30" dirty="0"/>
              <a:t>updating them </a:t>
            </a:r>
            <a:r>
              <a:rPr lang="en-US" sz="1100" spc="-20" dirty="0"/>
              <a:t>in </a:t>
            </a:r>
            <a:r>
              <a:rPr lang="en-US" sz="1100" spc="30" dirty="0"/>
              <a:t>an </a:t>
            </a:r>
            <a:r>
              <a:rPr lang="en-US" sz="1100" spc="10" dirty="0"/>
              <a:t>orderly </a:t>
            </a:r>
            <a:r>
              <a:rPr lang="en-US" sz="1100" spc="45" dirty="0"/>
              <a:t>and </a:t>
            </a:r>
            <a:r>
              <a:rPr lang="en-US" sz="1100" spc="10" dirty="0"/>
              <a:t>predictable </a:t>
            </a:r>
            <a:r>
              <a:rPr lang="en-US" sz="1100" spc="-10" dirty="0"/>
              <a:t>fashion. </a:t>
            </a:r>
            <a:r>
              <a:rPr lang="en-US" sz="1100" spc="35" dirty="0"/>
              <a:t>You </a:t>
            </a:r>
            <a:r>
              <a:rPr lang="en-US" sz="1100" spc="40" dirty="0"/>
              <a:t>can </a:t>
            </a:r>
            <a:r>
              <a:rPr lang="en-US" sz="1100" spc="65" dirty="0"/>
              <a:t>use </a:t>
            </a:r>
            <a:r>
              <a:rPr lang="en-US" sz="1100" spc="125" dirty="0"/>
              <a:t>AWS </a:t>
            </a:r>
            <a:r>
              <a:rPr lang="en-US" sz="1100" spc="10" dirty="0"/>
              <a:t>CloudFormation’s </a:t>
            </a:r>
            <a:r>
              <a:rPr lang="en-US" sz="1100" spc="50" dirty="0"/>
              <a:t>sample </a:t>
            </a:r>
            <a:r>
              <a:rPr lang="en-US" sz="1100" spc="-350" dirty="0"/>
              <a:t> </a:t>
            </a:r>
            <a:r>
              <a:rPr lang="en-US" sz="1100" spc="20" dirty="0"/>
              <a:t>templates</a:t>
            </a:r>
            <a:r>
              <a:rPr lang="en-US" sz="1100" spc="-65" dirty="0"/>
              <a:t> </a:t>
            </a:r>
            <a:r>
              <a:rPr lang="en-US" sz="1100" spc="10" dirty="0"/>
              <a:t>or</a:t>
            </a:r>
            <a:r>
              <a:rPr lang="en-US" sz="1100" spc="-85" dirty="0"/>
              <a:t> </a:t>
            </a:r>
            <a:r>
              <a:rPr lang="en-US" sz="1100" spc="5" dirty="0"/>
              <a:t>create</a:t>
            </a:r>
            <a:r>
              <a:rPr lang="en-US" sz="1100" spc="-90" dirty="0"/>
              <a:t> </a:t>
            </a:r>
            <a:r>
              <a:rPr lang="en-US" sz="1100" spc="25" dirty="0"/>
              <a:t>your</a:t>
            </a:r>
            <a:r>
              <a:rPr lang="en-US" sz="1100" spc="-85" dirty="0"/>
              <a:t> </a:t>
            </a:r>
            <a:r>
              <a:rPr lang="en-US" sz="1100" spc="55" dirty="0"/>
              <a:t>own</a:t>
            </a:r>
            <a:r>
              <a:rPr lang="en-US" sz="1100" spc="-60" dirty="0"/>
              <a:t> </a:t>
            </a:r>
            <a:r>
              <a:rPr lang="en-US" sz="1100" spc="-5" dirty="0"/>
              <a:t>templates.</a:t>
            </a:r>
            <a:endParaRPr lang="en-US" sz="1100" dirty="0"/>
          </a:p>
          <a:p>
            <a:pPr indent="-228600">
              <a:lnSpc>
                <a:spcPct val="90000"/>
              </a:lnSpc>
              <a:buFont typeface="Arial" panose="020B0604020202020204" pitchFamily="34" charset="0"/>
              <a:buChar char="•"/>
            </a:pPr>
            <a:endParaRPr lang="en-US" sz="1100" dirty="0"/>
          </a:p>
          <a:p>
            <a:pPr indent="-228600">
              <a:lnSpc>
                <a:spcPct val="90000"/>
              </a:lnSpc>
              <a:spcBef>
                <a:spcPts val="5"/>
              </a:spcBef>
              <a:buFont typeface="Arial" panose="020B0604020202020204" pitchFamily="34" charset="0"/>
              <a:buChar char="•"/>
            </a:pPr>
            <a:endParaRPr lang="en-US" sz="1100" dirty="0"/>
          </a:p>
          <a:p>
            <a:pPr marL="12700" marR="5080" indent="-228600">
              <a:lnSpc>
                <a:spcPct val="90000"/>
              </a:lnSpc>
              <a:buFont typeface="Arial" panose="020B0604020202020204" pitchFamily="34" charset="0"/>
              <a:buChar char="•"/>
            </a:pPr>
            <a:r>
              <a:rPr lang="en-US" sz="1100" b="1" u="heavy" spc="90" dirty="0">
                <a:uFill>
                  <a:solidFill>
                    <a:srgbClr val="0277BD"/>
                  </a:solidFill>
                </a:uFill>
                <a:hlinkClick r:id="rId5"/>
              </a:rPr>
              <a:t>AWS</a:t>
            </a:r>
            <a:r>
              <a:rPr lang="en-US" sz="1100" b="1" u="heavy" spc="-70" dirty="0">
                <a:uFill>
                  <a:solidFill>
                    <a:srgbClr val="0277BD"/>
                  </a:solidFill>
                </a:uFill>
                <a:hlinkClick r:id="rId5"/>
              </a:rPr>
              <a:t> </a:t>
            </a:r>
            <a:r>
              <a:rPr lang="en-US" sz="1100" b="1" u="heavy" spc="15" dirty="0" err="1">
                <a:uFill>
                  <a:solidFill>
                    <a:srgbClr val="0277BD"/>
                  </a:solidFill>
                </a:uFill>
                <a:hlinkClick r:id="rId5"/>
              </a:rPr>
              <a:t>OpsWorks</a:t>
            </a:r>
            <a:r>
              <a:rPr lang="en-US" sz="1100" b="1" u="heavy" spc="15" dirty="0">
                <a:uFill>
                  <a:solidFill>
                    <a:srgbClr val="0277BD"/>
                  </a:solidFill>
                </a:uFill>
                <a:hlinkClick r:id="rId5"/>
              </a:rPr>
              <a:t>:</a:t>
            </a:r>
            <a:r>
              <a:rPr lang="en-US" sz="1100" b="1" spc="-90" dirty="0">
                <a:hlinkClick r:id="rId5"/>
              </a:rPr>
              <a:t> </a:t>
            </a:r>
            <a:r>
              <a:rPr lang="en-US" sz="1100" spc="125" dirty="0"/>
              <a:t>AWS</a:t>
            </a:r>
            <a:r>
              <a:rPr lang="en-US" sz="1100" spc="-50" dirty="0"/>
              <a:t> </a:t>
            </a:r>
            <a:r>
              <a:rPr lang="en-US" sz="1100" spc="60" dirty="0" err="1"/>
              <a:t>OpsWorks</a:t>
            </a:r>
            <a:r>
              <a:rPr lang="en-US" sz="1100" spc="-50" dirty="0"/>
              <a:t> </a:t>
            </a:r>
            <a:r>
              <a:rPr lang="en-US" sz="1100" spc="5" dirty="0"/>
              <a:t>is</a:t>
            </a:r>
            <a:r>
              <a:rPr lang="en-US" sz="1100" spc="-55" dirty="0"/>
              <a:t> </a:t>
            </a:r>
            <a:r>
              <a:rPr lang="en-US" sz="1100" spc="20" dirty="0"/>
              <a:t>a</a:t>
            </a:r>
            <a:r>
              <a:rPr lang="en-US" sz="1100" spc="-50" dirty="0"/>
              <a:t> </a:t>
            </a:r>
            <a:r>
              <a:rPr lang="en-US" sz="1100" spc="15" dirty="0"/>
              <a:t>conﬁguration</a:t>
            </a:r>
            <a:r>
              <a:rPr lang="en-US" sz="1100" spc="-55" dirty="0"/>
              <a:t> </a:t>
            </a:r>
            <a:r>
              <a:rPr lang="en-US" sz="1100" spc="50" dirty="0"/>
              <a:t>management</a:t>
            </a:r>
            <a:r>
              <a:rPr lang="en-US" sz="1100" spc="-50" dirty="0"/>
              <a:t> </a:t>
            </a:r>
            <a:r>
              <a:rPr lang="en-US" sz="1100" spc="20" dirty="0"/>
              <a:t>service</a:t>
            </a:r>
            <a:r>
              <a:rPr lang="en-US" sz="1100" spc="-50" dirty="0"/>
              <a:t> </a:t>
            </a:r>
            <a:r>
              <a:rPr lang="en-US" sz="1100" spc="-25" dirty="0"/>
              <a:t>that</a:t>
            </a:r>
            <a:r>
              <a:rPr lang="en-US" sz="1100" spc="-55" dirty="0"/>
              <a:t> </a:t>
            </a:r>
            <a:r>
              <a:rPr lang="en-US" sz="1100" spc="70" dirty="0"/>
              <a:t>uses</a:t>
            </a:r>
            <a:r>
              <a:rPr lang="en-US" sz="1100" spc="-50" dirty="0"/>
              <a:t> </a:t>
            </a:r>
            <a:r>
              <a:rPr lang="en-US" sz="1100" spc="-15" dirty="0"/>
              <a:t>Chef,</a:t>
            </a:r>
            <a:r>
              <a:rPr lang="en-US" sz="1100" spc="-55" dirty="0"/>
              <a:t> </a:t>
            </a:r>
            <a:r>
              <a:rPr lang="en-US" sz="1100" spc="30" dirty="0"/>
              <a:t>an</a:t>
            </a:r>
            <a:r>
              <a:rPr lang="en-US" sz="1100" spc="-50" dirty="0"/>
              <a:t> </a:t>
            </a:r>
            <a:r>
              <a:rPr lang="en-US" sz="1100" spc="15" dirty="0"/>
              <a:t>automation</a:t>
            </a:r>
            <a:r>
              <a:rPr lang="en-US" sz="1100" spc="-50" dirty="0"/>
              <a:t> </a:t>
            </a:r>
            <a:r>
              <a:rPr lang="en-US" sz="1100" spc="5" dirty="0"/>
              <a:t>platform</a:t>
            </a:r>
            <a:r>
              <a:rPr lang="en-US" sz="1100" spc="-55" dirty="0"/>
              <a:t> </a:t>
            </a:r>
            <a:r>
              <a:rPr lang="en-US" sz="1100" spc="-25" dirty="0"/>
              <a:t>that</a:t>
            </a:r>
            <a:r>
              <a:rPr lang="en-US" sz="1100" spc="-50" dirty="0"/>
              <a:t> </a:t>
            </a:r>
            <a:r>
              <a:rPr lang="en-US" sz="1100" spc="-10" dirty="0"/>
              <a:t>treats</a:t>
            </a:r>
            <a:r>
              <a:rPr lang="en-US" sz="1100" spc="-55" dirty="0"/>
              <a:t> </a:t>
            </a:r>
            <a:r>
              <a:rPr lang="en-US" sz="1100" spc="20" dirty="0"/>
              <a:t>server</a:t>
            </a:r>
            <a:r>
              <a:rPr lang="en-US" sz="1100" spc="-75" dirty="0"/>
              <a:t> </a:t>
            </a:r>
            <a:r>
              <a:rPr lang="en-US" sz="1100" spc="20" dirty="0"/>
              <a:t>conﬁgurations</a:t>
            </a:r>
            <a:r>
              <a:rPr lang="en-US" sz="1100" spc="-65" dirty="0"/>
              <a:t> </a:t>
            </a:r>
            <a:r>
              <a:rPr lang="en-US" sz="1100" spc="55" dirty="0"/>
              <a:t>as </a:t>
            </a:r>
            <a:r>
              <a:rPr lang="en-US" sz="1100" spc="60" dirty="0"/>
              <a:t> </a:t>
            </a:r>
            <a:r>
              <a:rPr lang="en-US" sz="1100" spc="5" dirty="0"/>
              <a:t>code.</a:t>
            </a:r>
            <a:r>
              <a:rPr lang="en-US" sz="1100" spc="-55" dirty="0"/>
              <a:t> </a:t>
            </a:r>
            <a:r>
              <a:rPr lang="en-US" sz="1100" spc="60" dirty="0" err="1"/>
              <a:t>OpsWorks</a:t>
            </a:r>
            <a:r>
              <a:rPr lang="en-US" sz="1100" spc="-50" dirty="0"/>
              <a:t> </a:t>
            </a:r>
            <a:r>
              <a:rPr lang="en-US" sz="1100" spc="70" dirty="0"/>
              <a:t>uses</a:t>
            </a:r>
            <a:r>
              <a:rPr lang="en-US" sz="1100" spc="-50" dirty="0"/>
              <a:t> </a:t>
            </a:r>
            <a:r>
              <a:rPr lang="en-US" sz="1100" spc="35" dirty="0"/>
              <a:t>Chef</a:t>
            </a:r>
            <a:r>
              <a:rPr lang="en-US" sz="1100" spc="-75" dirty="0"/>
              <a:t> </a:t>
            </a:r>
            <a:r>
              <a:rPr lang="en-US" sz="1100" spc="-10" dirty="0"/>
              <a:t>to</a:t>
            </a:r>
            <a:r>
              <a:rPr lang="en-US" sz="1100" spc="-50" dirty="0"/>
              <a:t> </a:t>
            </a:r>
            <a:r>
              <a:rPr lang="en-US" sz="1100" spc="15" dirty="0"/>
              <a:t>automate</a:t>
            </a:r>
            <a:r>
              <a:rPr lang="en-US" sz="1100" spc="-50" dirty="0"/>
              <a:t> </a:t>
            </a:r>
            <a:r>
              <a:rPr lang="en-US" sz="1100" spc="55" dirty="0"/>
              <a:t>how</a:t>
            </a:r>
            <a:r>
              <a:rPr lang="en-US" sz="1100" spc="-80" dirty="0"/>
              <a:t> </a:t>
            </a:r>
            <a:r>
              <a:rPr lang="en-US" sz="1100" spc="30" dirty="0"/>
              <a:t>servers</a:t>
            </a:r>
            <a:r>
              <a:rPr lang="en-US" sz="1100" spc="-50" dirty="0"/>
              <a:t> </a:t>
            </a:r>
            <a:r>
              <a:rPr lang="en-US" sz="1100" dirty="0"/>
              <a:t>are</a:t>
            </a:r>
            <a:r>
              <a:rPr lang="en-US" sz="1100" spc="-50" dirty="0"/>
              <a:t> </a:t>
            </a:r>
            <a:r>
              <a:rPr lang="en-US" sz="1100" spc="15" dirty="0"/>
              <a:t>conﬁgured,</a:t>
            </a:r>
            <a:r>
              <a:rPr lang="en-US" sz="1100" spc="-50" dirty="0"/>
              <a:t> </a:t>
            </a:r>
            <a:r>
              <a:rPr lang="en-US" sz="1100" spc="20" dirty="0"/>
              <a:t>deployed,</a:t>
            </a:r>
            <a:r>
              <a:rPr lang="en-US" sz="1100" spc="-50" dirty="0"/>
              <a:t> </a:t>
            </a:r>
            <a:r>
              <a:rPr lang="en-US" sz="1100" spc="45" dirty="0"/>
              <a:t>and</a:t>
            </a:r>
            <a:r>
              <a:rPr lang="en-US" sz="1100" spc="-50" dirty="0"/>
              <a:t> </a:t>
            </a:r>
            <a:r>
              <a:rPr lang="en-US" sz="1100" spc="65" dirty="0"/>
              <a:t>managed</a:t>
            </a:r>
            <a:r>
              <a:rPr lang="en-US" sz="1100" spc="-50" dirty="0"/>
              <a:t> </a:t>
            </a:r>
            <a:r>
              <a:rPr lang="en-US" sz="1100" spc="45" dirty="0"/>
              <a:t>across</a:t>
            </a:r>
            <a:r>
              <a:rPr lang="en-US" sz="1100" spc="-85" dirty="0"/>
              <a:t> </a:t>
            </a:r>
            <a:r>
              <a:rPr lang="en-US" sz="1100" spc="25" dirty="0"/>
              <a:t>your</a:t>
            </a:r>
            <a:r>
              <a:rPr lang="en-US" sz="1100" spc="-110" dirty="0"/>
              <a:t> </a:t>
            </a:r>
            <a:r>
              <a:rPr lang="en-US" sz="1100" spc="55" dirty="0"/>
              <a:t>Amazon</a:t>
            </a:r>
            <a:r>
              <a:rPr lang="en-US" sz="1100" spc="-50" dirty="0"/>
              <a:t> </a:t>
            </a:r>
            <a:r>
              <a:rPr lang="en-US" sz="1100" spc="10" dirty="0"/>
              <a:t>Elastic</a:t>
            </a:r>
            <a:r>
              <a:rPr lang="en-US" sz="1100" spc="-50" dirty="0"/>
              <a:t> </a:t>
            </a:r>
            <a:r>
              <a:rPr lang="en-US" sz="1100" spc="50" dirty="0"/>
              <a:t>Compute</a:t>
            </a:r>
            <a:r>
              <a:rPr lang="en-US" sz="1100" spc="-50" dirty="0"/>
              <a:t> </a:t>
            </a:r>
            <a:r>
              <a:rPr lang="en-US" sz="1100" spc="55" dirty="0"/>
              <a:t>Cloud</a:t>
            </a:r>
            <a:r>
              <a:rPr lang="en-US" sz="1100" spc="-65" dirty="0"/>
              <a:t> </a:t>
            </a:r>
            <a:r>
              <a:rPr lang="en-US" sz="1100" spc="30" dirty="0"/>
              <a:t>(Amazon </a:t>
            </a:r>
            <a:r>
              <a:rPr lang="en-US" sz="1100" spc="-350" dirty="0"/>
              <a:t> </a:t>
            </a:r>
            <a:r>
              <a:rPr lang="en-US" sz="1100" spc="10" dirty="0"/>
              <a:t>EC2)</a:t>
            </a:r>
            <a:r>
              <a:rPr lang="en-US" sz="1100" spc="-55" dirty="0"/>
              <a:t> </a:t>
            </a:r>
            <a:r>
              <a:rPr lang="en-US" sz="1100" spc="25" dirty="0"/>
              <a:t>instances</a:t>
            </a:r>
            <a:r>
              <a:rPr lang="en-US" sz="1100" spc="-55" dirty="0"/>
              <a:t> </a:t>
            </a:r>
            <a:r>
              <a:rPr lang="en-US" sz="1100" spc="10" dirty="0"/>
              <a:t>or</a:t>
            </a:r>
            <a:r>
              <a:rPr lang="en-US" sz="1100" spc="-75" dirty="0"/>
              <a:t> </a:t>
            </a:r>
            <a:r>
              <a:rPr lang="en-US" sz="1100" spc="45" dirty="0"/>
              <a:t>on-premises</a:t>
            </a:r>
            <a:r>
              <a:rPr lang="en-US" sz="1100" spc="-55" dirty="0"/>
              <a:t> </a:t>
            </a:r>
            <a:r>
              <a:rPr lang="en-US" sz="1100" spc="45" dirty="0"/>
              <a:t>compute</a:t>
            </a:r>
            <a:r>
              <a:rPr lang="en-US" sz="1100" spc="-55" dirty="0"/>
              <a:t> </a:t>
            </a:r>
            <a:r>
              <a:rPr lang="en-US" sz="1100" spc="5" dirty="0"/>
              <a:t>environments.</a:t>
            </a:r>
            <a:r>
              <a:rPr lang="en-US" sz="1100" spc="-50" dirty="0"/>
              <a:t> </a:t>
            </a:r>
            <a:r>
              <a:rPr lang="en-US" sz="1100" spc="60" dirty="0" err="1"/>
              <a:t>OpsWorks</a:t>
            </a:r>
            <a:r>
              <a:rPr lang="en-US" sz="1100" spc="-55" dirty="0"/>
              <a:t> </a:t>
            </a:r>
            <a:r>
              <a:rPr lang="en-US" sz="1100" spc="50" dirty="0"/>
              <a:t>has</a:t>
            </a:r>
            <a:r>
              <a:rPr lang="en-US" sz="1100" spc="-50" dirty="0"/>
              <a:t> </a:t>
            </a:r>
            <a:r>
              <a:rPr lang="en-US" sz="1100" spc="15" dirty="0"/>
              <a:t>two</a:t>
            </a:r>
            <a:r>
              <a:rPr lang="en-US" sz="1100" spc="-55" dirty="0"/>
              <a:t> </a:t>
            </a:r>
            <a:r>
              <a:rPr lang="en-US" sz="1100" spc="-5" dirty="0"/>
              <a:t>oﬀerings,</a:t>
            </a:r>
            <a:r>
              <a:rPr lang="en-US" sz="1100" spc="-90" dirty="0"/>
              <a:t> </a:t>
            </a:r>
            <a:r>
              <a:rPr lang="en-US" sz="1100" spc="125" dirty="0"/>
              <a:t>AWS</a:t>
            </a:r>
            <a:r>
              <a:rPr lang="en-US" sz="1100" spc="-50" dirty="0"/>
              <a:t> </a:t>
            </a:r>
            <a:r>
              <a:rPr lang="en-US" sz="1100" spc="55" dirty="0" err="1"/>
              <a:t>Opsworks</a:t>
            </a:r>
            <a:r>
              <a:rPr lang="en-US" sz="1100" spc="-55" dirty="0"/>
              <a:t> </a:t>
            </a:r>
            <a:r>
              <a:rPr lang="en-US" sz="1100" spc="-15" dirty="0"/>
              <a:t>for</a:t>
            </a:r>
            <a:r>
              <a:rPr lang="en-US" sz="1100" spc="-75" dirty="0"/>
              <a:t> </a:t>
            </a:r>
            <a:r>
              <a:rPr lang="en-US" sz="1100" spc="35" dirty="0"/>
              <a:t>Chef</a:t>
            </a:r>
            <a:r>
              <a:rPr lang="en-US" sz="1100" spc="-114" dirty="0"/>
              <a:t> </a:t>
            </a:r>
            <a:r>
              <a:rPr lang="en-US" sz="1100" spc="5" dirty="0"/>
              <a:t>Automate,</a:t>
            </a:r>
            <a:r>
              <a:rPr lang="en-US" sz="1100" spc="-55" dirty="0"/>
              <a:t> </a:t>
            </a:r>
            <a:r>
              <a:rPr lang="en-US" sz="1100" spc="45" dirty="0"/>
              <a:t>and</a:t>
            </a:r>
            <a:r>
              <a:rPr lang="en-US" sz="1100" spc="-90" dirty="0"/>
              <a:t> </a:t>
            </a:r>
            <a:r>
              <a:rPr lang="en-US" sz="1100" spc="125" dirty="0"/>
              <a:t>AWS</a:t>
            </a:r>
            <a:r>
              <a:rPr lang="en-US" sz="1100" spc="-50" dirty="0"/>
              <a:t> </a:t>
            </a:r>
            <a:r>
              <a:rPr lang="en-US" sz="1100" spc="60" dirty="0" err="1"/>
              <a:t>OpsWorks</a:t>
            </a:r>
            <a:r>
              <a:rPr lang="en-US" sz="1100" spc="-75" dirty="0"/>
              <a:t> </a:t>
            </a:r>
            <a:r>
              <a:rPr lang="en-US" sz="1100" spc="5" dirty="0"/>
              <a:t>Stacks.</a:t>
            </a:r>
            <a:endParaRPr lang="en-US" sz="11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bject 2"/>
          <p:cNvSpPr txBox="1">
            <a:spLocks noGrp="1"/>
          </p:cNvSpPr>
          <p:nvPr>
            <p:ph type="title"/>
          </p:nvPr>
        </p:nvSpPr>
        <p:spPr>
          <a:xfrm>
            <a:off x="1043631" y="809898"/>
            <a:ext cx="9942716" cy="1554480"/>
          </a:xfrm>
          <a:prstGeom prst="rect">
            <a:avLst/>
          </a:prstGeom>
        </p:spPr>
        <p:txBody>
          <a:bodyPr vert="horz" lIns="91440" tIns="45720" rIns="91440" bIns="45720" rtlCol="0" anchor="ctr">
            <a:normAutofit/>
          </a:bodyPr>
          <a:lstStyle/>
          <a:p>
            <a:pPr marL="1019175" algn="l" rtl="0">
              <a:lnSpc>
                <a:spcPct val="90000"/>
              </a:lnSpc>
              <a:spcBef>
                <a:spcPct val="0"/>
              </a:spcBef>
            </a:pPr>
            <a:r>
              <a:rPr lang="en-US" sz="4800" kern="1200" spc="210">
                <a:solidFill>
                  <a:schemeClr val="tx1"/>
                </a:solidFill>
                <a:latin typeface="+mj-lt"/>
                <a:ea typeface="+mj-ea"/>
                <a:cs typeface="+mj-cs"/>
              </a:rPr>
              <a:t>H</a:t>
            </a:r>
            <a:r>
              <a:rPr lang="en-US" sz="4800" kern="1200" spc="85">
                <a:solidFill>
                  <a:schemeClr val="tx1"/>
                </a:solidFill>
                <a:latin typeface="+mj-lt"/>
                <a:ea typeface="+mj-ea"/>
                <a:cs typeface="+mj-cs"/>
              </a:rPr>
              <a:t>o</a:t>
            </a:r>
            <a:r>
              <a:rPr lang="en-US" sz="4800" kern="1200" spc="220">
                <a:solidFill>
                  <a:schemeClr val="tx1"/>
                </a:solidFill>
                <a:latin typeface="+mj-lt"/>
                <a:ea typeface="+mj-ea"/>
                <a:cs typeface="+mj-cs"/>
              </a:rPr>
              <a:t>w</a:t>
            </a:r>
            <a:r>
              <a:rPr lang="en-US" sz="4800" kern="1200" spc="-355">
                <a:solidFill>
                  <a:schemeClr val="tx1"/>
                </a:solidFill>
                <a:latin typeface="+mj-lt"/>
                <a:ea typeface="+mj-ea"/>
                <a:cs typeface="+mj-cs"/>
              </a:rPr>
              <a:t> </a:t>
            </a:r>
            <a:r>
              <a:rPr lang="en-US" sz="4800" kern="1200" spc="-80">
                <a:solidFill>
                  <a:schemeClr val="tx1"/>
                </a:solidFill>
                <a:latin typeface="+mj-lt"/>
                <a:ea typeface="+mj-ea"/>
                <a:cs typeface="+mj-cs"/>
              </a:rPr>
              <a:t>t</a:t>
            </a:r>
            <a:r>
              <a:rPr lang="en-US" sz="4800" kern="1200" spc="160">
                <a:solidFill>
                  <a:schemeClr val="tx1"/>
                </a:solidFill>
                <a:latin typeface="+mj-lt"/>
                <a:ea typeface="+mj-ea"/>
                <a:cs typeface="+mj-cs"/>
              </a:rPr>
              <a:t>o</a:t>
            </a:r>
            <a:r>
              <a:rPr lang="en-US" sz="4800" kern="1200" spc="-250">
                <a:solidFill>
                  <a:schemeClr val="tx1"/>
                </a:solidFill>
                <a:latin typeface="+mj-lt"/>
                <a:ea typeface="+mj-ea"/>
                <a:cs typeface="+mj-cs"/>
              </a:rPr>
              <a:t> </a:t>
            </a:r>
            <a:r>
              <a:rPr lang="en-US" sz="4800" kern="1200" spc="204">
                <a:solidFill>
                  <a:schemeClr val="tx1"/>
                </a:solidFill>
                <a:latin typeface="+mj-lt"/>
                <a:ea typeface="+mj-ea"/>
                <a:cs typeface="+mj-cs"/>
              </a:rPr>
              <a:t>do</a:t>
            </a:r>
            <a:r>
              <a:rPr lang="en-US" sz="4800" kern="1200" spc="-250">
                <a:solidFill>
                  <a:schemeClr val="tx1"/>
                </a:solidFill>
                <a:latin typeface="+mj-lt"/>
                <a:ea typeface="+mj-ea"/>
                <a:cs typeface="+mj-cs"/>
              </a:rPr>
              <a:t> </a:t>
            </a:r>
            <a:r>
              <a:rPr lang="en-US" sz="4800" kern="1200" spc="204">
                <a:solidFill>
                  <a:schemeClr val="tx1"/>
                </a:solidFill>
                <a:latin typeface="+mj-lt"/>
                <a:ea typeface="+mj-ea"/>
                <a:cs typeface="+mj-cs"/>
              </a:rPr>
              <a:t>D</a:t>
            </a:r>
            <a:r>
              <a:rPr lang="en-US" sz="4800" kern="1200" spc="120">
                <a:solidFill>
                  <a:schemeClr val="tx1"/>
                </a:solidFill>
                <a:latin typeface="+mj-lt"/>
                <a:ea typeface="+mj-ea"/>
                <a:cs typeface="+mj-cs"/>
              </a:rPr>
              <a:t>e</a:t>
            </a:r>
            <a:r>
              <a:rPr lang="en-US" sz="4800" kern="1200" spc="125">
                <a:solidFill>
                  <a:schemeClr val="tx1"/>
                </a:solidFill>
                <a:latin typeface="+mj-lt"/>
                <a:ea typeface="+mj-ea"/>
                <a:cs typeface="+mj-cs"/>
              </a:rPr>
              <a:t>v</a:t>
            </a:r>
            <a:r>
              <a:rPr lang="en-US" sz="4800" kern="1200" spc="150">
                <a:solidFill>
                  <a:schemeClr val="tx1"/>
                </a:solidFill>
                <a:latin typeface="+mj-lt"/>
                <a:ea typeface="+mj-ea"/>
                <a:cs typeface="+mj-cs"/>
              </a:rPr>
              <a:t>O</a:t>
            </a:r>
            <a:r>
              <a:rPr lang="en-US" sz="4800" kern="1200" spc="225">
                <a:solidFill>
                  <a:schemeClr val="tx1"/>
                </a:solidFill>
                <a:latin typeface="+mj-lt"/>
                <a:ea typeface="+mj-ea"/>
                <a:cs typeface="+mj-cs"/>
              </a:rPr>
              <a:t>ps</a:t>
            </a:r>
            <a:r>
              <a:rPr lang="en-US" sz="4800" kern="1200" spc="-390">
                <a:solidFill>
                  <a:schemeClr val="tx1"/>
                </a:solidFill>
                <a:latin typeface="+mj-lt"/>
                <a:ea typeface="+mj-ea"/>
                <a:cs typeface="+mj-cs"/>
              </a:rPr>
              <a:t> </a:t>
            </a:r>
            <a:r>
              <a:rPr lang="en-US" sz="4800" kern="1200" spc="120">
                <a:solidFill>
                  <a:schemeClr val="tx1"/>
                </a:solidFill>
                <a:latin typeface="+mj-lt"/>
                <a:ea typeface="+mj-ea"/>
                <a:cs typeface="+mj-cs"/>
              </a:rPr>
              <a:t>With</a:t>
            </a:r>
            <a:r>
              <a:rPr lang="en-US" sz="4800" kern="1200" spc="-370">
                <a:solidFill>
                  <a:schemeClr val="tx1"/>
                </a:solidFill>
                <a:latin typeface="+mj-lt"/>
                <a:ea typeface="+mj-ea"/>
                <a:cs typeface="+mj-cs"/>
              </a:rPr>
              <a:t> </a:t>
            </a:r>
            <a:r>
              <a:rPr lang="en-US" sz="4800" kern="1200" spc="-90">
                <a:solidFill>
                  <a:schemeClr val="tx1"/>
                </a:solidFill>
                <a:latin typeface="+mj-lt"/>
                <a:ea typeface="+mj-ea"/>
                <a:cs typeface="+mj-cs"/>
              </a:rPr>
              <a:t>A</a:t>
            </a:r>
            <a:r>
              <a:rPr lang="en-US" sz="4800" kern="1200" spc="595">
                <a:solidFill>
                  <a:schemeClr val="tx1"/>
                </a:solidFill>
                <a:latin typeface="+mj-lt"/>
                <a:ea typeface="+mj-ea"/>
                <a:cs typeface="+mj-cs"/>
              </a:rPr>
              <a:t>W</a:t>
            </a:r>
            <a:r>
              <a:rPr lang="en-US" sz="4800" kern="1200" spc="405">
                <a:solidFill>
                  <a:schemeClr val="tx1"/>
                </a:solidFill>
                <a:latin typeface="+mj-lt"/>
                <a:ea typeface="+mj-ea"/>
                <a:cs typeface="+mj-cs"/>
              </a:rPr>
              <a:t>S</a:t>
            </a:r>
          </a:p>
        </p:txBody>
      </p:sp>
      <p:sp>
        <p:nvSpPr>
          <p:cNvPr id="3" name="object 3"/>
          <p:cNvSpPr txBox="1"/>
          <p:nvPr/>
        </p:nvSpPr>
        <p:spPr>
          <a:xfrm>
            <a:off x="609600" y="2590800"/>
            <a:ext cx="10972800" cy="3551380"/>
          </a:xfrm>
          <a:prstGeom prst="rect">
            <a:avLst/>
          </a:prstGeom>
        </p:spPr>
        <p:txBody>
          <a:bodyPr vert="horz" lIns="91440" tIns="45720" rIns="91440" bIns="45720" rtlCol="0" anchor="ctr">
            <a:noAutofit/>
          </a:bodyPr>
          <a:lstStyle/>
          <a:p>
            <a:pPr marL="12700" marR="593090" indent="-228600">
              <a:lnSpc>
                <a:spcPct val="90000"/>
              </a:lnSpc>
              <a:spcBef>
                <a:spcPts val="100"/>
              </a:spcBef>
              <a:buFont typeface="Arial" panose="020B0604020202020204" pitchFamily="34" charset="0"/>
              <a:buChar char="•"/>
            </a:pPr>
            <a:r>
              <a:rPr lang="en-US" sz="1100" b="1" u="heavy" spc="90" dirty="0">
                <a:uFill>
                  <a:solidFill>
                    <a:srgbClr val="0277BD"/>
                  </a:solidFill>
                </a:uFill>
                <a:hlinkClick r:id="rId2"/>
              </a:rPr>
              <a:t>AWS</a:t>
            </a:r>
            <a:r>
              <a:rPr lang="en-US" sz="1100" b="1" u="heavy" spc="-70" dirty="0">
                <a:uFill>
                  <a:solidFill>
                    <a:srgbClr val="0277BD"/>
                  </a:solidFill>
                </a:uFill>
                <a:hlinkClick r:id="rId2"/>
              </a:rPr>
              <a:t> </a:t>
            </a:r>
            <a:r>
              <a:rPr lang="en-US" sz="1100" b="1" u="heavy" spc="45" dirty="0">
                <a:uFill>
                  <a:solidFill>
                    <a:srgbClr val="0277BD"/>
                  </a:solidFill>
                </a:uFill>
                <a:hlinkClick r:id="rId2"/>
              </a:rPr>
              <a:t>Systems</a:t>
            </a:r>
            <a:r>
              <a:rPr lang="en-US" sz="1100" b="1" u="heavy" spc="-65" dirty="0">
                <a:uFill>
                  <a:solidFill>
                    <a:srgbClr val="0277BD"/>
                  </a:solidFill>
                </a:uFill>
                <a:hlinkClick r:id="rId2"/>
              </a:rPr>
              <a:t> </a:t>
            </a:r>
            <a:r>
              <a:rPr lang="en-US" sz="1100" b="1" u="heavy" spc="20" dirty="0">
                <a:uFill>
                  <a:solidFill>
                    <a:srgbClr val="0277BD"/>
                  </a:solidFill>
                </a:uFill>
                <a:hlinkClick r:id="rId2"/>
              </a:rPr>
              <a:t>Manager</a:t>
            </a:r>
            <a:r>
              <a:rPr lang="en-US" sz="1100" spc="20" dirty="0">
                <a:hlinkClick r:id="rId2"/>
              </a:rPr>
              <a:t>:</a:t>
            </a:r>
            <a:r>
              <a:rPr lang="en-US" sz="1100" spc="-85" dirty="0">
                <a:hlinkClick r:id="rId2"/>
              </a:rPr>
              <a:t> </a:t>
            </a:r>
            <a:r>
              <a:rPr lang="en-US" sz="1100" spc="125" dirty="0"/>
              <a:t>AWS</a:t>
            </a:r>
            <a:r>
              <a:rPr lang="en-US" sz="1100" spc="-50" dirty="0"/>
              <a:t> </a:t>
            </a:r>
            <a:r>
              <a:rPr lang="en-US" sz="1100" spc="60" dirty="0"/>
              <a:t>Systems</a:t>
            </a:r>
            <a:r>
              <a:rPr lang="en-US" sz="1100" spc="-50" dirty="0"/>
              <a:t> </a:t>
            </a:r>
            <a:r>
              <a:rPr lang="en-US" sz="1100" spc="60" dirty="0"/>
              <a:t>Manager</a:t>
            </a:r>
            <a:r>
              <a:rPr lang="en-US" sz="1100" spc="-80" dirty="0"/>
              <a:t> </a:t>
            </a:r>
            <a:r>
              <a:rPr lang="en-US" sz="1100" spc="5" dirty="0"/>
              <a:t>is</a:t>
            </a:r>
            <a:r>
              <a:rPr lang="en-US" sz="1100" spc="-50" dirty="0"/>
              <a:t> </a:t>
            </a:r>
            <a:r>
              <a:rPr lang="en-US" sz="1100" spc="20" dirty="0"/>
              <a:t>a</a:t>
            </a:r>
            <a:r>
              <a:rPr lang="en-US" sz="1100" spc="-50" dirty="0"/>
              <a:t> </a:t>
            </a:r>
            <a:r>
              <a:rPr lang="en-US" sz="1100" spc="50" dirty="0"/>
              <a:t>management</a:t>
            </a:r>
            <a:r>
              <a:rPr lang="en-US" sz="1100" spc="-50" dirty="0"/>
              <a:t> </a:t>
            </a:r>
            <a:r>
              <a:rPr lang="en-US" sz="1100" spc="20" dirty="0"/>
              <a:t>service</a:t>
            </a:r>
            <a:r>
              <a:rPr lang="en-US" sz="1100" spc="-50" dirty="0"/>
              <a:t> </a:t>
            </a:r>
            <a:r>
              <a:rPr lang="en-US" sz="1100" spc="-25" dirty="0"/>
              <a:t>that</a:t>
            </a:r>
            <a:r>
              <a:rPr lang="en-US" sz="1100" spc="-50" dirty="0"/>
              <a:t> </a:t>
            </a:r>
            <a:r>
              <a:rPr lang="en-US" sz="1100" spc="45" dirty="0"/>
              <a:t>helps</a:t>
            </a:r>
            <a:r>
              <a:rPr lang="en-US" sz="1100" spc="-85" dirty="0"/>
              <a:t> </a:t>
            </a:r>
            <a:r>
              <a:rPr lang="en-US" sz="1100" spc="50" dirty="0"/>
              <a:t>you</a:t>
            </a:r>
            <a:r>
              <a:rPr lang="en-US" sz="1100" spc="-50" dirty="0"/>
              <a:t> </a:t>
            </a:r>
            <a:r>
              <a:rPr lang="en-US" sz="1100" spc="5" dirty="0"/>
              <a:t>automatically</a:t>
            </a:r>
            <a:r>
              <a:rPr lang="en-US" sz="1100" spc="-80" dirty="0"/>
              <a:t> </a:t>
            </a:r>
            <a:r>
              <a:rPr lang="en-US" sz="1100" spc="15" dirty="0"/>
              <a:t>collect</a:t>
            </a:r>
            <a:r>
              <a:rPr lang="en-US" sz="1100" spc="-50" dirty="0"/>
              <a:t> </a:t>
            </a:r>
            <a:r>
              <a:rPr lang="en-US" sz="1100" spc="10" dirty="0"/>
              <a:t>software</a:t>
            </a:r>
            <a:r>
              <a:rPr lang="en-US" sz="1100" spc="-50" dirty="0"/>
              <a:t> </a:t>
            </a:r>
            <a:r>
              <a:rPr lang="en-US" sz="1100" spc="-25" dirty="0"/>
              <a:t>inventory,</a:t>
            </a:r>
            <a:r>
              <a:rPr lang="en-US" sz="1100" spc="-50" dirty="0"/>
              <a:t> </a:t>
            </a:r>
            <a:r>
              <a:rPr lang="en-US" sz="1100" spc="35" dirty="0"/>
              <a:t>apply</a:t>
            </a:r>
            <a:r>
              <a:rPr lang="en-US" sz="1100" spc="-85" dirty="0"/>
              <a:t> </a:t>
            </a:r>
            <a:r>
              <a:rPr lang="en-US" sz="1100" spc="120" dirty="0"/>
              <a:t>OS </a:t>
            </a:r>
            <a:r>
              <a:rPr lang="en-US" sz="1100" spc="-345" dirty="0"/>
              <a:t> </a:t>
            </a:r>
            <a:r>
              <a:rPr lang="en-US" sz="1100" spc="10" dirty="0"/>
              <a:t>patches,</a:t>
            </a:r>
            <a:r>
              <a:rPr lang="en-US" sz="1100" spc="-50" dirty="0"/>
              <a:t> </a:t>
            </a:r>
            <a:r>
              <a:rPr lang="en-US" sz="1100" spc="5" dirty="0"/>
              <a:t>create</a:t>
            </a:r>
            <a:r>
              <a:rPr lang="en-US" sz="1100" spc="-50" dirty="0"/>
              <a:t> </a:t>
            </a:r>
            <a:r>
              <a:rPr lang="en-US" sz="1100" spc="45" dirty="0"/>
              <a:t>system</a:t>
            </a:r>
            <a:r>
              <a:rPr lang="en-US" sz="1100" spc="-50" dirty="0"/>
              <a:t> </a:t>
            </a:r>
            <a:r>
              <a:rPr lang="en-US" sz="1100" spc="20" dirty="0"/>
              <a:t>images,</a:t>
            </a:r>
            <a:r>
              <a:rPr lang="en-US" sz="1100" spc="-50" dirty="0"/>
              <a:t> </a:t>
            </a:r>
            <a:r>
              <a:rPr lang="en-US" sz="1100" spc="45" dirty="0"/>
              <a:t>and</a:t>
            </a:r>
            <a:r>
              <a:rPr lang="en-US" sz="1100" spc="-50" dirty="0"/>
              <a:t> </a:t>
            </a:r>
            <a:r>
              <a:rPr lang="en-US" sz="1100" spc="30" dirty="0"/>
              <a:t>conﬁgure</a:t>
            </a:r>
            <a:r>
              <a:rPr lang="en-US" sz="1100" spc="-90" dirty="0"/>
              <a:t> </a:t>
            </a:r>
            <a:r>
              <a:rPr lang="en-US" sz="1100" spc="65" dirty="0"/>
              <a:t>Windows</a:t>
            </a:r>
            <a:r>
              <a:rPr lang="en-US" sz="1100" spc="-50" dirty="0"/>
              <a:t> </a:t>
            </a:r>
            <a:r>
              <a:rPr lang="en-US" sz="1100" spc="45" dirty="0"/>
              <a:t>and</a:t>
            </a:r>
            <a:r>
              <a:rPr lang="en-US" sz="1100" spc="-50" dirty="0"/>
              <a:t> </a:t>
            </a:r>
            <a:r>
              <a:rPr lang="en-US" sz="1100" spc="20" dirty="0"/>
              <a:t>Linux</a:t>
            </a:r>
            <a:r>
              <a:rPr lang="en-US" sz="1100" spc="-50" dirty="0"/>
              <a:t> </a:t>
            </a:r>
            <a:r>
              <a:rPr lang="en-US" sz="1100" spc="20" dirty="0"/>
              <a:t>operating</a:t>
            </a:r>
            <a:r>
              <a:rPr lang="en-US" sz="1100" spc="-45" dirty="0"/>
              <a:t> </a:t>
            </a:r>
            <a:r>
              <a:rPr lang="en-US" sz="1100" spc="20" dirty="0"/>
              <a:t>systems.</a:t>
            </a:r>
            <a:r>
              <a:rPr lang="en-US" sz="1100" spc="-90" dirty="0"/>
              <a:t> </a:t>
            </a:r>
            <a:r>
              <a:rPr lang="en-US" sz="1100" spc="50" dirty="0"/>
              <a:t>These</a:t>
            </a:r>
            <a:r>
              <a:rPr lang="en-US" sz="1100" spc="-45" dirty="0"/>
              <a:t> </a:t>
            </a:r>
            <a:r>
              <a:rPr lang="en-US" sz="1100" dirty="0"/>
              <a:t>capabilities</a:t>
            </a:r>
            <a:r>
              <a:rPr lang="en-US" sz="1100" spc="-50" dirty="0"/>
              <a:t> </a:t>
            </a:r>
            <a:r>
              <a:rPr lang="en-US" sz="1100" spc="30" dirty="0"/>
              <a:t>help</a:t>
            </a:r>
            <a:r>
              <a:rPr lang="en-US" sz="1100" spc="-80" dirty="0"/>
              <a:t> </a:t>
            </a:r>
            <a:r>
              <a:rPr lang="en-US" sz="1100" spc="50" dirty="0"/>
              <a:t>you</a:t>
            </a:r>
            <a:r>
              <a:rPr lang="en-US" sz="1100" spc="-50" dirty="0"/>
              <a:t> </a:t>
            </a:r>
            <a:r>
              <a:rPr lang="en-US" sz="1100" spc="20" dirty="0"/>
              <a:t>deﬁne</a:t>
            </a:r>
            <a:r>
              <a:rPr lang="en-US" sz="1100" spc="-50" dirty="0"/>
              <a:t> </a:t>
            </a:r>
            <a:r>
              <a:rPr lang="en-US" sz="1100" spc="45" dirty="0"/>
              <a:t>and</a:t>
            </a:r>
            <a:r>
              <a:rPr lang="en-US" sz="1100" spc="-50" dirty="0"/>
              <a:t> </a:t>
            </a:r>
            <a:r>
              <a:rPr lang="en-US" sz="1100" spc="-5" dirty="0"/>
              <a:t>track</a:t>
            </a:r>
            <a:r>
              <a:rPr lang="en-US" sz="1100" spc="-50" dirty="0"/>
              <a:t> </a:t>
            </a:r>
            <a:r>
              <a:rPr lang="en-US" sz="1100" spc="45" dirty="0"/>
              <a:t>system </a:t>
            </a:r>
            <a:r>
              <a:rPr lang="en-US" sz="1100" spc="50" dirty="0"/>
              <a:t> </a:t>
            </a:r>
            <a:r>
              <a:rPr lang="en-US" sz="1100" spc="5" dirty="0"/>
              <a:t>conﬁgurations,</a:t>
            </a:r>
            <a:r>
              <a:rPr lang="en-US" sz="1100" spc="-60" dirty="0"/>
              <a:t> </a:t>
            </a:r>
            <a:r>
              <a:rPr lang="en-US" sz="1100" spc="10" dirty="0"/>
              <a:t>prevent</a:t>
            </a:r>
            <a:r>
              <a:rPr lang="en-US" sz="1100" spc="-60" dirty="0"/>
              <a:t> drift, </a:t>
            </a:r>
            <a:r>
              <a:rPr lang="en-US" sz="1100" spc="45" dirty="0"/>
              <a:t>and</a:t>
            </a:r>
            <a:r>
              <a:rPr lang="en-US" sz="1100" spc="-55" dirty="0"/>
              <a:t> </a:t>
            </a:r>
            <a:r>
              <a:rPr lang="en-US" sz="1100" spc="-5" dirty="0"/>
              <a:t>maintain</a:t>
            </a:r>
            <a:r>
              <a:rPr lang="en-US" sz="1100" spc="-60" dirty="0"/>
              <a:t> </a:t>
            </a:r>
            <a:r>
              <a:rPr lang="en-US" sz="1100" spc="10" dirty="0"/>
              <a:t>software</a:t>
            </a:r>
            <a:r>
              <a:rPr lang="en-US" sz="1100" spc="-60" dirty="0"/>
              <a:t> </a:t>
            </a:r>
            <a:r>
              <a:rPr lang="en-US" sz="1100" spc="35" dirty="0"/>
              <a:t>compliance</a:t>
            </a:r>
            <a:r>
              <a:rPr lang="en-US" sz="1100" spc="-55" dirty="0"/>
              <a:t> </a:t>
            </a:r>
            <a:r>
              <a:rPr lang="en-US" sz="1100" spc="5" dirty="0"/>
              <a:t>of</a:t>
            </a:r>
            <a:r>
              <a:rPr lang="en-US" sz="1100" spc="-114" dirty="0"/>
              <a:t> </a:t>
            </a:r>
            <a:r>
              <a:rPr lang="en-US" sz="1100" spc="25" dirty="0"/>
              <a:t>your</a:t>
            </a:r>
            <a:r>
              <a:rPr lang="en-US" sz="1100" spc="-85" dirty="0"/>
              <a:t> </a:t>
            </a:r>
            <a:r>
              <a:rPr lang="en-US" sz="1100" spc="55" dirty="0"/>
              <a:t>EC2</a:t>
            </a:r>
            <a:r>
              <a:rPr lang="en-US" sz="1100" spc="-55" dirty="0"/>
              <a:t> </a:t>
            </a:r>
            <a:r>
              <a:rPr lang="en-US" sz="1100" spc="45" dirty="0"/>
              <a:t>and</a:t>
            </a:r>
            <a:r>
              <a:rPr lang="en-US" sz="1100" spc="-60" dirty="0"/>
              <a:t> </a:t>
            </a:r>
            <a:r>
              <a:rPr lang="en-US" sz="1100" spc="45" dirty="0"/>
              <a:t>on-premises</a:t>
            </a:r>
            <a:r>
              <a:rPr lang="en-US" sz="1100" spc="-60" dirty="0"/>
              <a:t> </a:t>
            </a:r>
            <a:r>
              <a:rPr lang="en-US" sz="1100" spc="5" dirty="0"/>
              <a:t>conﬁgurations.</a:t>
            </a:r>
            <a:endParaRPr lang="en-US" sz="1100" dirty="0"/>
          </a:p>
          <a:p>
            <a:pPr indent="-228600">
              <a:lnSpc>
                <a:spcPct val="90000"/>
              </a:lnSpc>
              <a:spcBef>
                <a:spcPts val="10"/>
              </a:spcBef>
              <a:buFont typeface="Arial" panose="020B0604020202020204" pitchFamily="34" charset="0"/>
              <a:buChar char="•"/>
            </a:pPr>
            <a:endParaRPr lang="en-US" sz="1100" dirty="0"/>
          </a:p>
          <a:p>
            <a:pPr marL="12700" marR="383540" indent="-228600">
              <a:lnSpc>
                <a:spcPct val="90000"/>
              </a:lnSpc>
              <a:spcBef>
                <a:spcPts val="5"/>
              </a:spcBef>
              <a:buFont typeface="Arial" panose="020B0604020202020204" pitchFamily="34" charset="0"/>
              <a:buChar char="•"/>
            </a:pPr>
            <a:r>
              <a:rPr lang="en-US" sz="1100" b="1" u="heavy" spc="90" dirty="0">
                <a:uFill>
                  <a:solidFill>
                    <a:srgbClr val="0277BD"/>
                  </a:solidFill>
                </a:uFill>
                <a:hlinkClick r:id="rId3"/>
              </a:rPr>
              <a:t>AWS</a:t>
            </a:r>
            <a:r>
              <a:rPr lang="en-US" sz="1100" b="1" u="heavy" spc="-70" dirty="0">
                <a:uFill>
                  <a:solidFill>
                    <a:srgbClr val="0277BD"/>
                  </a:solidFill>
                </a:uFill>
                <a:hlinkClick r:id="rId3"/>
              </a:rPr>
              <a:t> </a:t>
            </a:r>
            <a:r>
              <a:rPr lang="en-US" sz="1100" b="1" u="heavy" spc="10" dirty="0">
                <a:uFill>
                  <a:solidFill>
                    <a:srgbClr val="0277BD"/>
                  </a:solidFill>
                </a:uFill>
                <a:hlinkClick r:id="rId3"/>
              </a:rPr>
              <a:t>Conﬁg</a:t>
            </a:r>
            <a:r>
              <a:rPr lang="en-US" sz="1100" b="1" spc="10" dirty="0"/>
              <a:t>:</a:t>
            </a:r>
            <a:r>
              <a:rPr lang="en-US" sz="1100" b="1" spc="-85" dirty="0"/>
              <a:t> </a:t>
            </a:r>
            <a:r>
              <a:rPr lang="en-US" sz="1100" spc="125" dirty="0"/>
              <a:t>AWS</a:t>
            </a:r>
            <a:r>
              <a:rPr lang="en-US" sz="1100" spc="-55" dirty="0"/>
              <a:t> </a:t>
            </a:r>
            <a:r>
              <a:rPr lang="en-US" sz="1100" spc="50" dirty="0"/>
              <a:t>Conﬁg</a:t>
            </a:r>
            <a:r>
              <a:rPr lang="en-US" sz="1100" spc="-50" dirty="0"/>
              <a:t> </a:t>
            </a:r>
            <a:r>
              <a:rPr lang="en-US" sz="1100" spc="5" dirty="0"/>
              <a:t>is</a:t>
            </a:r>
            <a:r>
              <a:rPr lang="en-US" sz="1100" spc="-50" dirty="0"/>
              <a:t> </a:t>
            </a:r>
            <a:r>
              <a:rPr lang="en-US" sz="1100" spc="20" dirty="0"/>
              <a:t>a</a:t>
            </a:r>
            <a:r>
              <a:rPr lang="en-US" sz="1100" spc="-50" dirty="0"/>
              <a:t> </a:t>
            </a:r>
            <a:r>
              <a:rPr lang="en-US" sz="1100" spc="-5" dirty="0"/>
              <a:t>fully</a:t>
            </a:r>
            <a:r>
              <a:rPr lang="en-US" sz="1100" spc="-85" dirty="0"/>
              <a:t> </a:t>
            </a:r>
            <a:r>
              <a:rPr lang="en-US" sz="1100" spc="65" dirty="0"/>
              <a:t>managed</a:t>
            </a:r>
            <a:r>
              <a:rPr lang="en-US" sz="1100" spc="-50" dirty="0"/>
              <a:t> </a:t>
            </a:r>
            <a:r>
              <a:rPr lang="en-US" sz="1100" spc="25" dirty="0"/>
              <a:t>service</a:t>
            </a:r>
            <a:r>
              <a:rPr lang="en-US" sz="1100" spc="-50" dirty="0"/>
              <a:t> </a:t>
            </a:r>
            <a:r>
              <a:rPr lang="en-US" sz="1100" spc="-25" dirty="0"/>
              <a:t>that</a:t>
            </a:r>
            <a:r>
              <a:rPr lang="en-US" sz="1100" spc="-55" dirty="0"/>
              <a:t> </a:t>
            </a:r>
            <a:r>
              <a:rPr lang="en-US" sz="1100" spc="30" dirty="0"/>
              <a:t>provides</a:t>
            </a:r>
            <a:r>
              <a:rPr lang="en-US" sz="1100" spc="-80" dirty="0"/>
              <a:t> </a:t>
            </a:r>
            <a:r>
              <a:rPr lang="en-US" sz="1100" spc="50" dirty="0"/>
              <a:t>you</a:t>
            </a:r>
            <a:r>
              <a:rPr lang="en-US" sz="1100" spc="-80" dirty="0"/>
              <a:t> </a:t>
            </a:r>
            <a:r>
              <a:rPr lang="en-US" sz="1100" spc="-10" dirty="0"/>
              <a:t>with</a:t>
            </a:r>
            <a:r>
              <a:rPr lang="en-US" sz="1100" spc="-55" dirty="0"/>
              <a:t> </a:t>
            </a:r>
            <a:r>
              <a:rPr lang="en-US" sz="1100" spc="30" dirty="0"/>
              <a:t>an</a:t>
            </a:r>
            <a:r>
              <a:rPr lang="en-US" sz="1100" spc="-85" dirty="0"/>
              <a:t> </a:t>
            </a:r>
            <a:r>
              <a:rPr lang="en-US" sz="1100" spc="125" dirty="0"/>
              <a:t>AWS</a:t>
            </a:r>
            <a:r>
              <a:rPr lang="en-US" sz="1100" spc="-50" dirty="0"/>
              <a:t> </a:t>
            </a:r>
            <a:r>
              <a:rPr lang="en-US" sz="1100" spc="30" dirty="0"/>
              <a:t>resource</a:t>
            </a:r>
            <a:r>
              <a:rPr lang="en-US" sz="1100" spc="-55" dirty="0"/>
              <a:t> </a:t>
            </a:r>
            <a:r>
              <a:rPr lang="en-US" sz="1100" spc="-25" dirty="0"/>
              <a:t>inventory,</a:t>
            </a:r>
            <a:r>
              <a:rPr lang="en-US" sz="1100" spc="-50" dirty="0"/>
              <a:t> </a:t>
            </a:r>
            <a:r>
              <a:rPr lang="en-US" sz="1100" spc="15" dirty="0"/>
              <a:t>conﬁguration</a:t>
            </a:r>
            <a:r>
              <a:rPr lang="en-US" sz="1100" spc="-50" dirty="0"/>
              <a:t> </a:t>
            </a:r>
            <a:r>
              <a:rPr lang="en-US" sz="1100" spc="-30" dirty="0"/>
              <a:t>history,</a:t>
            </a:r>
            <a:r>
              <a:rPr lang="en-US" sz="1100" spc="-50" dirty="0"/>
              <a:t> </a:t>
            </a:r>
            <a:r>
              <a:rPr lang="en-US" sz="1100" spc="45" dirty="0"/>
              <a:t>and</a:t>
            </a:r>
            <a:r>
              <a:rPr lang="en-US" sz="1100" spc="-55" dirty="0"/>
              <a:t> </a:t>
            </a:r>
            <a:r>
              <a:rPr lang="en-US" sz="1100" spc="15" dirty="0"/>
              <a:t>conﬁguration </a:t>
            </a:r>
            <a:r>
              <a:rPr lang="en-US" sz="1100" spc="20" dirty="0"/>
              <a:t> </a:t>
            </a:r>
            <a:r>
              <a:rPr lang="en-US" sz="1100" spc="60" dirty="0"/>
              <a:t>change</a:t>
            </a:r>
            <a:r>
              <a:rPr lang="en-US" sz="1100" spc="-55" dirty="0"/>
              <a:t> </a:t>
            </a:r>
            <a:r>
              <a:rPr lang="en-US" sz="1100" spc="-5" dirty="0"/>
              <a:t>notiﬁcations</a:t>
            </a:r>
            <a:r>
              <a:rPr lang="en-US" sz="1100" spc="-50" dirty="0"/>
              <a:t> </a:t>
            </a:r>
            <a:r>
              <a:rPr lang="en-US" sz="1100" spc="-10" dirty="0"/>
              <a:t>to</a:t>
            </a:r>
            <a:r>
              <a:rPr lang="en-US" sz="1100" spc="-50" dirty="0"/>
              <a:t> </a:t>
            </a:r>
            <a:r>
              <a:rPr lang="en-US" sz="1100" spc="35" dirty="0"/>
              <a:t>enable</a:t>
            </a:r>
            <a:r>
              <a:rPr lang="en-US" sz="1100" spc="-50" dirty="0"/>
              <a:t> </a:t>
            </a:r>
            <a:r>
              <a:rPr lang="en-US" sz="1100" spc="15" dirty="0"/>
              <a:t>security</a:t>
            </a:r>
            <a:r>
              <a:rPr lang="en-US" sz="1100" spc="-80" dirty="0"/>
              <a:t> </a:t>
            </a:r>
            <a:r>
              <a:rPr lang="en-US" sz="1100" spc="45" dirty="0"/>
              <a:t>and</a:t>
            </a:r>
            <a:r>
              <a:rPr lang="en-US" sz="1100" spc="-50" dirty="0"/>
              <a:t> </a:t>
            </a:r>
            <a:r>
              <a:rPr lang="en-US" sz="1100" spc="20" dirty="0"/>
              <a:t>governance.</a:t>
            </a:r>
            <a:r>
              <a:rPr lang="en-US" sz="1100" spc="-50" dirty="0"/>
              <a:t> </a:t>
            </a:r>
            <a:r>
              <a:rPr lang="en-US" sz="1100" spc="50" dirty="0"/>
              <a:t>Conﬁg</a:t>
            </a:r>
            <a:r>
              <a:rPr lang="en-US" sz="1100" spc="-50" dirty="0"/>
              <a:t> </a:t>
            </a:r>
            <a:r>
              <a:rPr lang="en-US" sz="1100" spc="45" dirty="0"/>
              <a:t>Rules</a:t>
            </a:r>
            <a:r>
              <a:rPr lang="en-US" sz="1100" spc="-50" dirty="0"/>
              <a:t> </a:t>
            </a:r>
            <a:r>
              <a:rPr lang="en-US" sz="1100" spc="40" dirty="0"/>
              <a:t>enables</a:t>
            </a:r>
            <a:r>
              <a:rPr lang="en-US" sz="1100" spc="-80" dirty="0"/>
              <a:t> </a:t>
            </a:r>
            <a:r>
              <a:rPr lang="en-US" sz="1100" spc="50" dirty="0"/>
              <a:t>you</a:t>
            </a:r>
            <a:r>
              <a:rPr lang="en-US" sz="1100" spc="-50" dirty="0"/>
              <a:t> </a:t>
            </a:r>
            <a:r>
              <a:rPr lang="en-US" sz="1100" spc="-10" dirty="0"/>
              <a:t>to</a:t>
            </a:r>
            <a:r>
              <a:rPr lang="en-US" sz="1100" spc="-55" dirty="0"/>
              <a:t> </a:t>
            </a:r>
            <a:r>
              <a:rPr lang="en-US" sz="1100" dirty="0"/>
              <a:t>create</a:t>
            </a:r>
            <a:r>
              <a:rPr lang="en-US" sz="1100" spc="-50" dirty="0"/>
              <a:t> </a:t>
            </a:r>
            <a:r>
              <a:rPr lang="en-US" sz="1100" spc="25" dirty="0"/>
              <a:t>rules</a:t>
            </a:r>
            <a:r>
              <a:rPr lang="en-US" sz="1100" spc="-50" dirty="0"/>
              <a:t> </a:t>
            </a:r>
            <a:r>
              <a:rPr lang="en-US" sz="1100" spc="-25" dirty="0"/>
              <a:t>that</a:t>
            </a:r>
            <a:r>
              <a:rPr lang="en-US" sz="1100" spc="-50" dirty="0"/>
              <a:t> </a:t>
            </a:r>
            <a:r>
              <a:rPr lang="en-US" sz="1100" spc="5" dirty="0"/>
              <a:t>automatically</a:t>
            </a:r>
            <a:r>
              <a:rPr lang="en-US" sz="1100" spc="-80" dirty="0"/>
              <a:t> </a:t>
            </a:r>
            <a:r>
              <a:rPr lang="en-US" sz="1100" spc="50" dirty="0"/>
              <a:t>check</a:t>
            </a:r>
            <a:r>
              <a:rPr lang="en-US" sz="1100" spc="-50" dirty="0"/>
              <a:t> </a:t>
            </a:r>
            <a:r>
              <a:rPr lang="en-US" sz="1100" spc="5" dirty="0"/>
              <a:t>the</a:t>
            </a:r>
            <a:r>
              <a:rPr lang="en-US" sz="1100" spc="-50" dirty="0"/>
              <a:t> </a:t>
            </a:r>
            <a:r>
              <a:rPr lang="en-US" sz="1100" spc="15" dirty="0"/>
              <a:t>conﬁguration</a:t>
            </a:r>
            <a:r>
              <a:rPr lang="en-US" sz="1100" spc="-50" dirty="0"/>
              <a:t> </a:t>
            </a:r>
            <a:r>
              <a:rPr lang="en-US" sz="1100" dirty="0"/>
              <a:t>of </a:t>
            </a:r>
            <a:r>
              <a:rPr lang="en-US" sz="1100" spc="-350" dirty="0"/>
              <a:t> </a:t>
            </a:r>
            <a:r>
              <a:rPr lang="en-US" sz="1100" spc="125" dirty="0"/>
              <a:t>AWS</a:t>
            </a:r>
            <a:r>
              <a:rPr lang="en-US" sz="1100" spc="-65" dirty="0"/>
              <a:t> </a:t>
            </a:r>
            <a:r>
              <a:rPr lang="en-US" sz="1100" spc="35" dirty="0"/>
              <a:t>resources</a:t>
            </a:r>
            <a:r>
              <a:rPr lang="en-US" sz="1100" spc="-60" dirty="0"/>
              <a:t> </a:t>
            </a:r>
            <a:r>
              <a:rPr lang="en-US" sz="1100" spc="30" dirty="0"/>
              <a:t>recorded</a:t>
            </a:r>
            <a:r>
              <a:rPr lang="en-US" sz="1100" spc="-60" dirty="0"/>
              <a:t> </a:t>
            </a:r>
            <a:r>
              <a:rPr lang="en-US" sz="1100" spc="50" dirty="0"/>
              <a:t>by</a:t>
            </a:r>
            <a:r>
              <a:rPr lang="en-US" sz="1100" spc="-130" dirty="0"/>
              <a:t> </a:t>
            </a:r>
            <a:r>
              <a:rPr lang="en-US" sz="1100" spc="125" dirty="0"/>
              <a:t>AWS</a:t>
            </a:r>
            <a:r>
              <a:rPr lang="en-US" sz="1100" spc="-60" dirty="0"/>
              <a:t> </a:t>
            </a:r>
            <a:r>
              <a:rPr lang="en-US" sz="1100" spc="5" dirty="0"/>
              <a:t>Conﬁg.</a:t>
            </a:r>
            <a:endParaRPr lang="en-US" sz="1100" dirty="0"/>
          </a:p>
          <a:p>
            <a:pPr indent="-228600">
              <a:lnSpc>
                <a:spcPct val="90000"/>
              </a:lnSpc>
              <a:buFont typeface="Arial" panose="020B0604020202020204" pitchFamily="34" charset="0"/>
              <a:buChar char="•"/>
            </a:pPr>
            <a:endParaRPr lang="en-US" sz="1100" dirty="0"/>
          </a:p>
          <a:p>
            <a:pPr indent="-228600">
              <a:lnSpc>
                <a:spcPct val="90000"/>
              </a:lnSpc>
              <a:spcBef>
                <a:spcPts val="40"/>
              </a:spcBef>
              <a:buFont typeface="Arial" panose="020B0604020202020204" pitchFamily="34" charset="0"/>
              <a:buChar char="•"/>
            </a:pPr>
            <a:endParaRPr lang="en-US" sz="1100" dirty="0"/>
          </a:p>
          <a:p>
            <a:pPr>
              <a:lnSpc>
                <a:spcPct val="90000"/>
              </a:lnSpc>
              <a:spcBef>
                <a:spcPts val="5"/>
              </a:spcBef>
            </a:pPr>
            <a:r>
              <a:rPr lang="en-US" sz="1100" b="1" spc="25" dirty="0"/>
              <a:t>Monitoring</a:t>
            </a:r>
            <a:r>
              <a:rPr lang="en-US" sz="1100" b="1" spc="-85" dirty="0"/>
              <a:t> </a:t>
            </a:r>
            <a:r>
              <a:rPr lang="en-US" sz="1100" b="1" spc="45" dirty="0"/>
              <a:t>and</a:t>
            </a:r>
            <a:r>
              <a:rPr lang="en-US" sz="1100" b="1" spc="-80" dirty="0"/>
              <a:t> </a:t>
            </a:r>
            <a:r>
              <a:rPr lang="en-US" sz="1100" b="1" spc="75" dirty="0"/>
              <a:t>Logging</a:t>
            </a:r>
            <a:endParaRPr lang="en-US" sz="1100" b="1" dirty="0"/>
          </a:p>
          <a:p>
            <a:pPr indent="-228600">
              <a:lnSpc>
                <a:spcPct val="90000"/>
              </a:lnSpc>
              <a:buFont typeface="Arial" panose="020B0604020202020204" pitchFamily="34" charset="0"/>
              <a:buChar char="•"/>
            </a:pPr>
            <a:endParaRPr lang="en-US" sz="1100" dirty="0"/>
          </a:p>
          <a:p>
            <a:pPr marL="12700" marR="318135" indent="-228600">
              <a:lnSpc>
                <a:spcPct val="90000"/>
              </a:lnSpc>
              <a:spcBef>
                <a:spcPts val="1010"/>
              </a:spcBef>
              <a:buFont typeface="Arial" panose="020B0604020202020204" pitchFamily="34" charset="0"/>
              <a:buChar char="•"/>
            </a:pPr>
            <a:r>
              <a:rPr lang="en-US" sz="1100" b="1" u="heavy" spc="30" dirty="0">
                <a:uFill>
                  <a:solidFill>
                    <a:srgbClr val="0277BD"/>
                  </a:solidFill>
                </a:uFill>
                <a:hlinkClick r:id="rId4"/>
              </a:rPr>
              <a:t>Amazon</a:t>
            </a:r>
            <a:r>
              <a:rPr lang="en-US" sz="1100" b="1" u="heavy" spc="-65" dirty="0">
                <a:uFill>
                  <a:solidFill>
                    <a:srgbClr val="0277BD"/>
                  </a:solidFill>
                </a:uFill>
                <a:hlinkClick r:id="rId4"/>
              </a:rPr>
              <a:t> </a:t>
            </a:r>
            <a:r>
              <a:rPr lang="en-US" sz="1100" b="1" u="heavy" spc="20" dirty="0">
                <a:uFill>
                  <a:solidFill>
                    <a:srgbClr val="0277BD"/>
                  </a:solidFill>
                </a:uFill>
                <a:hlinkClick r:id="rId4"/>
              </a:rPr>
              <a:t>CloudWatch</a:t>
            </a:r>
            <a:r>
              <a:rPr lang="en-US" sz="1100" spc="20" dirty="0">
                <a:hlinkClick r:id="rId4"/>
              </a:rPr>
              <a:t>:</a:t>
            </a:r>
            <a:r>
              <a:rPr lang="en-US" sz="1100" spc="-85" dirty="0">
                <a:hlinkClick r:id="rId4"/>
              </a:rPr>
              <a:t> </a:t>
            </a:r>
            <a:r>
              <a:rPr lang="en-US" sz="1100" spc="55" dirty="0"/>
              <a:t>Amazon</a:t>
            </a:r>
            <a:r>
              <a:rPr lang="en-US" sz="1100" spc="-45" dirty="0"/>
              <a:t> </a:t>
            </a:r>
            <a:r>
              <a:rPr lang="en-US" sz="1100" spc="45" dirty="0"/>
              <a:t>CloudWatch</a:t>
            </a:r>
            <a:r>
              <a:rPr lang="en-US" sz="1100" spc="-50" dirty="0"/>
              <a:t> </a:t>
            </a:r>
            <a:r>
              <a:rPr lang="en-US" sz="1100" spc="5" dirty="0"/>
              <a:t>is</a:t>
            </a:r>
            <a:r>
              <a:rPr lang="en-US" sz="1100" spc="-45" dirty="0"/>
              <a:t> </a:t>
            </a:r>
            <a:r>
              <a:rPr lang="en-US" sz="1100" spc="20" dirty="0"/>
              <a:t>a</a:t>
            </a:r>
            <a:r>
              <a:rPr lang="en-US" sz="1100" spc="-50" dirty="0"/>
              <a:t> </a:t>
            </a:r>
            <a:r>
              <a:rPr lang="en-US" sz="1100" spc="15" dirty="0"/>
              <a:t>monitoring</a:t>
            </a:r>
            <a:r>
              <a:rPr lang="en-US" sz="1100" spc="-45" dirty="0"/>
              <a:t> </a:t>
            </a:r>
            <a:r>
              <a:rPr lang="en-US" sz="1100" spc="20" dirty="0"/>
              <a:t>service</a:t>
            </a:r>
            <a:r>
              <a:rPr lang="en-US" sz="1100" spc="-50" dirty="0"/>
              <a:t> </a:t>
            </a:r>
            <a:r>
              <a:rPr lang="en-US" sz="1100" spc="-15" dirty="0"/>
              <a:t>for</a:t>
            </a:r>
            <a:r>
              <a:rPr lang="en-US" sz="1100" spc="-110" dirty="0"/>
              <a:t> </a:t>
            </a:r>
            <a:r>
              <a:rPr lang="en-US" sz="1100" spc="125" dirty="0"/>
              <a:t>AWS</a:t>
            </a:r>
            <a:r>
              <a:rPr lang="en-US" sz="1100" spc="-45" dirty="0"/>
              <a:t> </a:t>
            </a:r>
            <a:r>
              <a:rPr lang="en-US" sz="1100" spc="45" dirty="0"/>
              <a:t>cloud</a:t>
            </a:r>
            <a:r>
              <a:rPr lang="en-US" sz="1100" spc="-50" dirty="0"/>
              <a:t> </a:t>
            </a:r>
            <a:r>
              <a:rPr lang="en-US" sz="1100" spc="35" dirty="0"/>
              <a:t>resources</a:t>
            </a:r>
            <a:r>
              <a:rPr lang="en-US" sz="1100" spc="-45" dirty="0"/>
              <a:t> </a:t>
            </a:r>
            <a:r>
              <a:rPr lang="en-US" sz="1100" spc="45" dirty="0"/>
              <a:t>and</a:t>
            </a:r>
            <a:r>
              <a:rPr lang="en-US" sz="1100" spc="-50" dirty="0"/>
              <a:t> </a:t>
            </a:r>
            <a:r>
              <a:rPr lang="en-US" sz="1100" spc="5" dirty="0"/>
              <a:t>the</a:t>
            </a:r>
            <a:r>
              <a:rPr lang="en-US" sz="1100" spc="-45" dirty="0"/>
              <a:t> </a:t>
            </a:r>
            <a:r>
              <a:rPr lang="en-US" sz="1100" spc="15" dirty="0"/>
              <a:t>applications</a:t>
            </a:r>
            <a:r>
              <a:rPr lang="en-US" sz="1100" spc="-80" dirty="0"/>
              <a:t> </a:t>
            </a:r>
            <a:r>
              <a:rPr lang="en-US" sz="1100" spc="50" dirty="0"/>
              <a:t>you</a:t>
            </a:r>
            <a:r>
              <a:rPr lang="en-US" sz="1100" spc="-45" dirty="0"/>
              <a:t> </a:t>
            </a:r>
            <a:r>
              <a:rPr lang="en-US" sz="1100" spc="15" dirty="0"/>
              <a:t>run</a:t>
            </a:r>
            <a:r>
              <a:rPr lang="en-US" sz="1100" spc="-50" dirty="0"/>
              <a:t> </a:t>
            </a:r>
            <a:r>
              <a:rPr lang="en-US" sz="1100" spc="55" dirty="0"/>
              <a:t>on</a:t>
            </a:r>
            <a:r>
              <a:rPr lang="en-US" sz="1100" spc="-80" dirty="0"/>
              <a:t> </a:t>
            </a:r>
            <a:r>
              <a:rPr lang="en-US" sz="1100" spc="40" dirty="0"/>
              <a:t>AWS.</a:t>
            </a:r>
            <a:r>
              <a:rPr lang="en-US" sz="1100" spc="-90" dirty="0"/>
              <a:t> </a:t>
            </a:r>
            <a:r>
              <a:rPr lang="en-US" sz="1100" spc="35" dirty="0"/>
              <a:t>You</a:t>
            </a:r>
            <a:r>
              <a:rPr lang="en-US" sz="1100" spc="-50" dirty="0"/>
              <a:t> </a:t>
            </a:r>
            <a:r>
              <a:rPr lang="en-US" sz="1100" spc="40" dirty="0"/>
              <a:t>can</a:t>
            </a:r>
            <a:r>
              <a:rPr lang="en-US" sz="1100" spc="-45" dirty="0"/>
              <a:t> </a:t>
            </a:r>
            <a:r>
              <a:rPr lang="en-US" sz="1100" spc="65" dirty="0"/>
              <a:t>use </a:t>
            </a:r>
            <a:r>
              <a:rPr lang="en-US" sz="1100" spc="-350" dirty="0"/>
              <a:t> </a:t>
            </a:r>
            <a:r>
              <a:rPr lang="en-US" sz="1100" spc="55" dirty="0"/>
              <a:t>Amazon </a:t>
            </a:r>
            <a:r>
              <a:rPr lang="en-US" sz="1100" spc="45" dirty="0"/>
              <a:t>CloudWatch </a:t>
            </a:r>
            <a:r>
              <a:rPr lang="en-US" sz="1100" spc="-10" dirty="0"/>
              <a:t>to </a:t>
            </a:r>
            <a:r>
              <a:rPr lang="en-US" sz="1100" spc="15" dirty="0"/>
              <a:t>collect </a:t>
            </a:r>
            <a:r>
              <a:rPr lang="en-US" sz="1100" spc="45" dirty="0"/>
              <a:t>and </a:t>
            </a:r>
            <a:r>
              <a:rPr lang="en-US" sz="1100" spc="-5" dirty="0"/>
              <a:t>track </a:t>
            </a:r>
            <a:r>
              <a:rPr lang="en-US" sz="1100" spc="-10" dirty="0"/>
              <a:t>metrics, </a:t>
            </a:r>
            <a:r>
              <a:rPr lang="en-US" sz="1100" spc="15" dirty="0"/>
              <a:t>collect </a:t>
            </a:r>
            <a:r>
              <a:rPr lang="en-US" sz="1100" spc="45" dirty="0"/>
              <a:t>and </a:t>
            </a:r>
            <a:r>
              <a:rPr lang="en-US" sz="1100" spc="10" dirty="0"/>
              <a:t>monitor </a:t>
            </a:r>
            <a:r>
              <a:rPr lang="en-US" sz="1100" spc="60" dirty="0"/>
              <a:t>log </a:t>
            </a:r>
            <a:r>
              <a:rPr lang="en-US" sz="1100" spc="-30" dirty="0"/>
              <a:t>ﬁles, </a:t>
            </a:r>
            <a:r>
              <a:rPr lang="en-US" sz="1100" spc="20" dirty="0"/>
              <a:t>set </a:t>
            </a:r>
            <a:r>
              <a:rPr lang="en-US" sz="1100" dirty="0"/>
              <a:t>alarms, </a:t>
            </a:r>
            <a:r>
              <a:rPr lang="en-US" sz="1100" spc="45" dirty="0"/>
              <a:t>and </a:t>
            </a:r>
            <a:r>
              <a:rPr lang="en-US" sz="1100" spc="5" dirty="0"/>
              <a:t>automatically </a:t>
            </a:r>
            <a:r>
              <a:rPr lang="en-US" sz="1100" spc="-5" dirty="0"/>
              <a:t>react </a:t>
            </a:r>
            <a:r>
              <a:rPr lang="en-US" sz="1100" spc="-10" dirty="0"/>
              <a:t>to </a:t>
            </a:r>
            <a:r>
              <a:rPr lang="en-US" sz="1100" spc="65" dirty="0"/>
              <a:t>changes </a:t>
            </a:r>
            <a:r>
              <a:rPr lang="en-US" sz="1100" spc="-20" dirty="0"/>
              <a:t>in </a:t>
            </a:r>
            <a:r>
              <a:rPr lang="en-US" sz="1100" spc="25" dirty="0"/>
              <a:t>your </a:t>
            </a:r>
            <a:r>
              <a:rPr lang="en-US" sz="1100" spc="125" dirty="0"/>
              <a:t>AWS </a:t>
            </a:r>
            <a:r>
              <a:rPr lang="en-US" sz="1100" spc="130" dirty="0"/>
              <a:t> </a:t>
            </a:r>
            <a:r>
              <a:rPr lang="en-US" sz="1100" spc="10" dirty="0"/>
              <a:t>resources.</a:t>
            </a:r>
            <a:endParaRPr lang="en-US" sz="1100" dirty="0"/>
          </a:p>
          <a:p>
            <a:pPr indent="-228600">
              <a:lnSpc>
                <a:spcPct val="90000"/>
              </a:lnSpc>
              <a:buFont typeface="Arial" panose="020B0604020202020204" pitchFamily="34" charset="0"/>
              <a:buChar char="•"/>
            </a:pPr>
            <a:endParaRPr lang="en-US" sz="1100" dirty="0"/>
          </a:p>
          <a:p>
            <a:pPr indent="-228600">
              <a:lnSpc>
                <a:spcPct val="90000"/>
              </a:lnSpc>
              <a:spcBef>
                <a:spcPts val="5"/>
              </a:spcBef>
              <a:buFont typeface="Arial" panose="020B0604020202020204" pitchFamily="34" charset="0"/>
              <a:buChar char="•"/>
            </a:pPr>
            <a:endParaRPr lang="en-US" sz="1100" dirty="0"/>
          </a:p>
          <a:p>
            <a:pPr marL="12700" marR="119380" indent="-228600">
              <a:lnSpc>
                <a:spcPct val="90000"/>
              </a:lnSpc>
              <a:buFont typeface="Arial" panose="020B0604020202020204" pitchFamily="34" charset="0"/>
              <a:buChar char="•"/>
            </a:pPr>
            <a:r>
              <a:rPr lang="en-US" sz="1100" b="1" u="heavy" spc="90" dirty="0">
                <a:uFill>
                  <a:solidFill>
                    <a:srgbClr val="0277BD"/>
                  </a:solidFill>
                </a:uFill>
                <a:hlinkClick r:id="rId5"/>
              </a:rPr>
              <a:t>AWS </a:t>
            </a:r>
            <a:r>
              <a:rPr lang="en-US" sz="1100" b="1" u="heavy" spc="5" dirty="0">
                <a:uFill>
                  <a:solidFill>
                    <a:srgbClr val="0277BD"/>
                  </a:solidFill>
                </a:uFill>
                <a:hlinkClick r:id="rId5"/>
              </a:rPr>
              <a:t>X-Ray</a:t>
            </a:r>
            <a:r>
              <a:rPr lang="en-US" sz="1100" b="1" spc="5" dirty="0"/>
              <a:t>: </a:t>
            </a:r>
            <a:r>
              <a:rPr lang="en-US" sz="1100" spc="125" dirty="0"/>
              <a:t>AWS </a:t>
            </a:r>
            <a:r>
              <a:rPr lang="en-US" sz="1100" spc="50" dirty="0"/>
              <a:t>X-Ray </a:t>
            </a:r>
            <a:r>
              <a:rPr lang="en-US" sz="1100" spc="45" dirty="0"/>
              <a:t>helps </a:t>
            </a:r>
            <a:r>
              <a:rPr lang="en-US" sz="1100" spc="35" dirty="0"/>
              <a:t>developers </a:t>
            </a:r>
            <a:r>
              <a:rPr lang="en-US" sz="1100" spc="20" dirty="0"/>
              <a:t>analyze </a:t>
            </a:r>
            <a:r>
              <a:rPr lang="en-US" sz="1100" spc="45" dirty="0"/>
              <a:t>and </a:t>
            </a:r>
            <a:r>
              <a:rPr lang="en-US" sz="1100" spc="75" dirty="0"/>
              <a:t>debug </a:t>
            </a:r>
            <a:r>
              <a:rPr lang="en-US" sz="1100" spc="5" dirty="0"/>
              <a:t>production, distributed </a:t>
            </a:r>
            <a:r>
              <a:rPr lang="en-US" sz="1100" dirty="0"/>
              <a:t>applications, </a:t>
            </a:r>
            <a:r>
              <a:rPr lang="en-US" sz="1100" spc="60" dirty="0"/>
              <a:t>such </a:t>
            </a:r>
            <a:r>
              <a:rPr lang="en-US" sz="1100" spc="55" dirty="0"/>
              <a:t>as </a:t>
            </a:r>
            <a:r>
              <a:rPr lang="en-US" sz="1100" spc="35" dirty="0"/>
              <a:t>those </a:t>
            </a:r>
            <a:r>
              <a:rPr lang="en-US" sz="1100" spc="-15" dirty="0"/>
              <a:t>built </a:t>
            </a:r>
            <a:r>
              <a:rPr lang="en-US" sz="1100" spc="50" dirty="0"/>
              <a:t>using </a:t>
            </a:r>
            <a:r>
              <a:rPr lang="en-US" sz="1100" spc="20" dirty="0"/>
              <a:t>a </a:t>
            </a:r>
            <a:r>
              <a:rPr lang="en-US" sz="1100" spc="25" dirty="0"/>
              <a:t>microservices </a:t>
            </a:r>
            <a:r>
              <a:rPr lang="en-US" sz="1100" spc="30" dirty="0"/>
              <a:t> </a:t>
            </a:r>
            <a:r>
              <a:rPr lang="en-US" sz="1100" spc="-20" dirty="0"/>
              <a:t>architecture.</a:t>
            </a:r>
            <a:r>
              <a:rPr lang="en-US" sz="1100" spc="-90" dirty="0"/>
              <a:t> </a:t>
            </a:r>
            <a:r>
              <a:rPr lang="en-US" sz="1100" spc="30" dirty="0"/>
              <a:t>With</a:t>
            </a:r>
            <a:r>
              <a:rPr lang="en-US" sz="1100" spc="-55" dirty="0"/>
              <a:t> </a:t>
            </a:r>
            <a:r>
              <a:rPr lang="en-US" sz="1100" dirty="0"/>
              <a:t>X-Ray,</a:t>
            </a:r>
            <a:r>
              <a:rPr lang="en-US" sz="1100" spc="-75" dirty="0"/>
              <a:t> </a:t>
            </a:r>
            <a:r>
              <a:rPr lang="en-US" sz="1100" spc="50" dirty="0"/>
              <a:t>you</a:t>
            </a:r>
            <a:r>
              <a:rPr lang="en-US" sz="1100" spc="-45" dirty="0"/>
              <a:t> </a:t>
            </a:r>
            <a:r>
              <a:rPr lang="en-US" sz="1100" spc="40" dirty="0"/>
              <a:t>can</a:t>
            </a:r>
            <a:r>
              <a:rPr lang="en-US" sz="1100" spc="-40" dirty="0"/>
              <a:t> </a:t>
            </a:r>
            <a:r>
              <a:rPr lang="en-US" sz="1100" spc="30" dirty="0"/>
              <a:t>understand</a:t>
            </a:r>
            <a:r>
              <a:rPr lang="en-US" sz="1100" spc="-45" dirty="0"/>
              <a:t> </a:t>
            </a:r>
            <a:r>
              <a:rPr lang="en-US" sz="1100" spc="55" dirty="0"/>
              <a:t>how</a:t>
            </a:r>
            <a:r>
              <a:rPr lang="en-US" sz="1100" spc="-114" dirty="0"/>
              <a:t> </a:t>
            </a:r>
            <a:r>
              <a:rPr lang="en-US" sz="1100" spc="25" dirty="0"/>
              <a:t>your</a:t>
            </a:r>
            <a:r>
              <a:rPr lang="en-US" sz="1100" spc="-70" dirty="0"/>
              <a:t> </a:t>
            </a:r>
            <a:r>
              <a:rPr lang="en-US" sz="1100" spc="5" dirty="0"/>
              <a:t>application</a:t>
            </a:r>
            <a:r>
              <a:rPr lang="en-US" sz="1100" spc="-40" dirty="0"/>
              <a:t> </a:t>
            </a:r>
            <a:r>
              <a:rPr lang="en-US" sz="1100" spc="45" dirty="0"/>
              <a:t>and</a:t>
            </a:r>
            <a:r>
              <a:rPr lang="en-US" sz="1100" spc="-45" dirty="0"/>
              <a:t> </a:t>
            </a:r>
            <a:r>
              <a:rPr lang="en-US" sz="1100" spc="-25" dirty="0"/>
              <a:t>its</a:t>
            </a:r>
            <a:r>
              <a:rPr lang="en-US" sz="1100" spc="-45" dirty="0"/>
              <a:t> </a:t>
            </a:r>
            <a:r>
              <a:rPr lang="en-US" sz="1100" spc="25" dirty="0"/>
              <a:t>underlying</a:t>
            </a:r>
            <a:r>
              <a:rPr lang="en-US" sz="1100" spc="-45" dirty="0"/>
              <a:t> </a:t>
            </a:r>
            <a:r>
              <a:rPr lang="en-US" sz="1100" spc="30" dirty="0"/>
              <a:t>services</a:t>
            </a:r>
            <a:r>
              <a:rPr lang="en-US" sz="1100" spc="-45" dirty="0"/>
              <a:t> </a:t>
            </a:r>
            <a:r>
              <a:rPr lang="en-US" sz="1100" dirty="0"/>
              <a:t>are</a:t>
            </a:r>
            <a:r>
              <a:rPr lang="en-US" sz="1100" spc="-40" dirty="0"/>
              <a:t> </a:t>
            </a:r>
            <a:r>
              <a:rPr lang="en-US" sz="1100" spc="20" dirty="0"/>
              <a:t>performing</a:t>
            </a:r>
            <a:r>
              <a:rPr lang="en-US" sz="1100" spc="-45" dirty="0"/>
              <a:t> </a:t>
            </a:r>
            <a:r>
              <a:rPr lang="en-US" sz="1100" spc="-10" dirty="0"/>
              <a:t>to</a:t>
            </a:r>
            <a:r>
              <a:rPr lang="en-US" sz="1100" spc="-45" dirty="0"/>
              <a:t> </a:t>
            </a:r>
            <a:r>
              <a:rPr lang="en-US" sz="1100" spc="-10" dirty="0"/>
              <a:t>identify</a:t>
            </a:r>
            <a:r>
              <a:rPr lang="en-US" sz="1100" spc="-75" dirty="0"/>
              <a:t> </a:t>
            </a:r>
            <a:r>
              <a:rPr lang="en-US" sz="1100" spc="45" dirty="0"/>
              <a:t>and</a:t>
            </a:r>
            <a:r>
              <a:rPr lang="en-US" sz="1100" spc="-45" dirty="0"/>
              <a:t> </a:t>
            </a:r>
            <a:r>
              <a:rPr lang="en-US" sz="1100" spc="20" dirty="0"/>
              <a:t>troubleshoot</a:t>
            </a:r>
            <a:r>
              <a:rPr lang="en-US" sz="1100" spc="-45" dirty="0"/>
              <a:t> </a:t>
            </a:r>
            <a:r>
              <a:rPr lang="en-US" sz="1100" spc="5" dirty="0"/>
              <a:t>the</a:t>
            </a:r>
            <a:r>
              <a:rPr lang="en-US" sz="1100" spc="-45" dirty="0"/>
              <a:t> </a:t>
            </a:r>
            <a:r>
              <a:rPr lang="en-US" sz="1100" spc="-5" dirty="0"/>
              <a:t>root </a:t>
            </a:r>
            <a:r>
              <a:rPr lang="en-US" sz="1100" spc="-345" dirty="0"/>
              <a:t> </a:t>
            </a:r>
            <a:r>
              <a:rPr lang="en-US" sz="1100" spc="55" dirty="0"/>
              <a:t>cause</a:t>
            </a:r>
            <a:r>
              <a:rPr lang="en-US" sz="1100" spc="-60" dirty="0"/>
              <a:t> </a:t>
            </a:r>
            <a:r>
              <a:rPr lang="en-US" sz="1100" spc="5" dirty="0"/>
              <a:t>of</a:t>
            </a:r>
            <a:r>
              <a:rPr lang="en-US" sz="1100" spc="-90" dirty="0"/>
              <a:t> </a:t>
            </a:r>
            <a:r>
              <a:rPr lang="en-US" sz="1100" spc="25" dirty="0"/>
              <a:t>performance</a:t>
            </a:r>
            <a:r>
              <a:rPr lang="en-US" sz="1100" spc="-60" dirty="0"/>
              <a:t> </a:t>
            </a:r>
            <a:r>
              <a:rPr lang="en-US" sz="1100" spc="50" dirty="0"/>
              <a:t>issues</a:t>
            </a:r>
            <a:r>
              <a:rPr lang="en-US" sz="1100" spc="-60" dirty="0"/>
              <a:t> </a:t>
            </a:r>
            <a:r>
              <a:rPr lang="en-US" sz="1100" spc="45" dirty="0"/>
              <a:t>and</a:t>
            </a:r>
            <a:r>
              <a:rPr lang="en-US" sz="1100" spc="-60" dirty="0"/>
              <a:t> </a:t>
            </a:r>
            <a:r>
              <a:rPr lang="en-US" sz="1100" spc="-25" dirty="0"/>
              <a:t>errors.</a:t>
            </a:r>
            <a:endParaRPr lang="en-US" sz="1100" dirty="0"/>
          </a:p>
          <a:p>
            <a:pPr indent="-228600">
              <a:lnSpc>
                <a:spcPct val="90000"/>
              </a:lnSpc>
              <a:buFont typeface="Arial" panose="020B0604020202020204" pitchFamily="34" charset="0"/>
              <a:buChar char="•"/>
            </a:pPr>
            <a:endParaRPr lang="en-US" sz="1100" dirty="0"/>
          </a:p>
          <a:p>
            <a:pPr indent="-228600">
              <a:lnSpc>
                <a:spcPct val="90000"/>
              </a:lnSpc>
              <a:spcBef>
                <a:spcPts val="5"/>
              </a:spcBef>
              <a:buFont typeface="Arial" panose="020B0604020202020204" pitchFamily="34" charset="0"/>
              <a:buChar char="•"/>
            </a:pPr>
            <a:endParaRPr lang="en-US" sz="1100" dirty="0"/>
          </a:p>
          <a:p>
            <a:pPr marL="12700" marR="5080" indent="-228600">
              <a:lnSpc>
                <a:spcPct val="90000"/>
              </a:lnSpc>
              <a:buFont typeface="Arial" panose="020B0604020202020204" pitchFamily="34" charset="0"/>
              <a:buChar char="•"/>
            </a:pPr>
            <a:r>
              <a:rPr lang="en-US" sz="1100" b="1" u="heavy" spc="90" dirty="0">
                <a:uFill>
                  <a:solidFill>
                    <a:srgbClr val="0277BD"/>
                  </a:solidFill>
                </a:uFill>
                <a:hlinkClick r:id="rId6"/>
              </a:rPr>
              <a:t>AWS</a:t>
            </a:r>
            <a:r>
              <a:rPr lang="en-US" sz="1100" b="1" u="heavy" spc="-65" dirty="0">
                <a:uFill>
                  <a:solidFill>
                    <a:srgbClr val="0277BD"/>
                  </a:solidFill>
                </a:uFill>
                <a:hlinkClick r:id="rId6"/>
              </a:rPr>
              <a:t> </a:t>
            </a:r>
            <a:r>
              <a:rPr lang="en-US" sz="1100" b="1" u="heavy" dirty="0">
                <a:uFill>
                  <a:solidFill>
                    <a:srgbClr val="0277BD"/>
                  </a:solidFill>
                </a:uFill>
                <a:hlinkClick r:id="rId6"/>
              </a:rPr>
              <a:t>CloudTrail:</a:t>
            </a:r>
            <a:r>
              <a:rPr lang="en-US" sz="1100" b="1" spc="-85" dirty="0">
                <a:hlinkClick r:id="rId6"/>
              </a:rPr>
              <a:t> </a:t>
            </a:r>
            <a:r>
              <a:rPr lang="en-US" sz="1100" spc="125" dirty="0"/>
              <a:t>AWS</a:t>
            </a:r>
            <a:r>
              <a:rPr lang="en-US" sz="1100" spc="-50" dirty="0"/>
              <a:t> </a:t>
            </a:r>
            <a:r>
              <a:rPr lang="en-US" sz="1100" spc="5" dirty="0"/>
              <a:t>CloudTrail</a:t>
            </a:r>
            <a:r>
              <a:rPr lang="en-US" sz="1100" spc="-85" dirty="0"/>
              <a:t> </a:t>
            </a:r>
            <a:r>
              <a:rPr lang="en-US" sz="1100" spc="5" dirty="0"/>
              <a:t>is</a:t>
            </a:r>
            <a:r>
              <a:rPr lang="en-US" sz="1100" spc="-50" dirty="0"/>
              <a:t> </a:t>
            </a:r>
            <a:r>
              <a:rPr lang="en-US" sz="1100" spc="20" dirty="0"/>
              <a:t>a</a:t>
            </a:r>
            <a:r>
              <a:rPr lang="en-US" sz="1100" spc="-80" dirty="0"/>
              <a:t> </a:t>
            </a:r>
            <a:r>
              <a:rPr lang="en-US" sz="1100" spc="55" dirty="0"/>
              <a:t>web</a:t>
            </a:r>
            <a:r>
              <a:rPr lang="en-US" sz="1100" spc="-50" dirty="0"/>
              <a:t> </a:t>
            </a:r>
            <a:r>
              <a:rPr lang="en-US" sz="1100" spc="20" dirty="0"/>
              <a:t>service</a:t>
            </a:r>
            <a:r>
              <a:rPr lang="en-US" sz="1100" spc="-50" dirty="0"/>
              <a:t> </a:t>
            </a:r>
            <a:r>
              <a:rPr lang="en-US" sz="1100" spc="-25" dirty="0"/>
              <a:t>that</a:t>
            </a:r>
            <a:r>
              <a:rPr lang="en-US" sz="1100" spc="-50" dirty="0"/>
              <a:t> </a:t>
            </a:r>
            <a:r>
              <a:rPr lang="en-US" sz="1100" spc="30" dirty="0"/>
              <a:t>records</a:t>
            </a:r>
            <a:r>
              <a:rPr lang="en-US" sz="1100" spc="-85" dirty="0"/>
              <a:t> </a:t>
            </a:r>
            <a:r>
              <a:rPr lang="en-US" sz="1100" spc="125" dirty="0"/>
              <a:t>AWS</a:t>
            </a:r>
            <a:r>
              <a:rPr lang="en-US" sz="1100" spc="-85" dirty="0"/>
              <a:t> </a:t>
            </a:r>
            <a:r>
              <a:rPr lang="en-US" sz="1100" spc="45" dirty="0"/>
              <a:t>API</a:t>
            </a:r>
            <a:r>
              <a:rPr lang="en-US" sz="1100" spc="-50" dirty="0"/>
              <a:t> </a:t>
            </a:r>
            <a:r>
              <a:rPr lang="en-US" sz="1100" spc="25" dirty="0"/>
              <a:t>calls</a:t>
            </a:r>
            <a:r>
              <a:rPr lang="en-US" sz="1100" spc="-50" dirty="0"/>
              <a:t> </a:t>
            </a:r>
            <a:r>
              <a:rPr lang="en-US" sz="1100" spc="-15" dirty="0"/>
              <a:t>for</a:t>
            </a:r>
            <a:r>
              <a:rPr lang="en-US" sz="1100" spc="-105" dirty="0"/>
              <a:t> </a:t>
            </a:r>
            <a:r>
              <a:rPr lang="en-US" sz="1100" spc="25" dirty="0"/>
              <a:t>your</a:t>
            </a:r>
            <a:r>
              <a:rPr lang="en-US" sz="1100" spc="-75" dirty="0"/>
              <a:t> </a:t>
            </a:r>
            <a:r>
              <a:rPr lang="en-US" sz="1100" spc="30" dirty="0"/>
              <a:t>account</a:t>
            </a:r>
            <a:r>
              <a:rPr lang="en-US" sz="1100" spc="-50" dirty="0"/>
              <a:t> </a:t>
            </a:r>
            <a:r>
              <a:rPr lang="en-US" sz="1100" spc="45" dirty="0"/>
              <a:t>and</a:t>
            </a:r>
            <a:r>
              <a:rPr lang="en-US" sz="1100" spc="-45" dirty="0"/>
              <a:t> </a:t>
            </a:r>
            <a:r>
              <a:rPr lang="en-US" sz="1100" spc="15" dirty="0"/>
              <a:t>delivers</a:t>
            </a:r>
            <a:r>
              <a:rPr lang="en-US" sz="1100" spc="-50" dirty="0"/>
              <a:t> </a:t>
            </a:r>
            <a:r>
              <a:rPr lang="en-US" sz="1100" spc="60" dirty="0"/>
              <a:t>log</a:t>
            </a:r>
            <a:r>
              <a:rPr lang="en-US" sz="1100" spc="-50" dirty="0"/>
              <a:t> </a:t>
            </a:r>
            <a:r>
              <a:rPr lang="en-US" sz="1100" spc="5" dirty="0"/>
              <a:t>ﬁles</a:t>
            </a:r>
            <a:r>
              <a:rPr lang="en-US" sz="1100" spc="-50" dirty="0"/>
              <a:t> </a:t>
            </a:r>
            <a:r>
              <a:rPr lang="en-US" sz="1100" spc="-10" dirty="0"/>
              <a:t>to</a:t>
            </a:r>
            <a:r>
              <a:rPr lang="en-US" sz="1100" spc="-80" dirty="0"/>
              <a:t> </a:t>
            </a:r>
            <a:r>
              <a:rPr lang="en-US" sz="1100" spc="-15" dirty="0"/>
              <a:t>you.</a:t>
            </a:r>
            <a:r>
              <a:rPr lang="en-US" sz="1100" spc="-80" dirty="0"/>
              <a:t> </a:t>
            </a:r>
            <a:r>
              <a:rPr lang="en-US" sz="1100" spc="40" dirty="0"/>
              <a:t>The</a:t>
            </a:r>
            <a:r>
              <a:rPr lang="en-US" sz="1100" spc="-50" dirty="0"/>
              <a:t> </a:t>
            </a:r>
            <a:r>
              <a:rPr lang="en-US" sz="1100" spc="30" dirty="0"/>
              <a:t>recorded</a:t>
            </a:r>
            <a:r>
              <a:rPr lang="en-US" sz="1100" spc="-70" dirty="0"/>
              <a:t> </a:t>
            </a:r>
            <a:r>
              <a:rPr lang="en-US" sz="1100" spc="-5" dirty="0"/>
              <a:t>information </a:t>
            </a:r>
            <a:r>
              <a:rPr lang="en-US" sz="1100" spc="-345" dirty="0"/>
              <a:t> </a:t>
            </a:r>
            <a:r>
              <a:rPr lang="en-US" sz="1100" spc="30" dirty="0"/>
              <a:t>includes </a:t>
            </a:r>
            <a:r>
              <a:rPr lang="en-US" sz="1100" spc="5" dirty="0"/>
              <a:t>the </a:t>
            </a:r>
            <a:r>
              <a:rPr lang="en-US" sz="1100" spc="-15" dirty="0"/>
              <a:t>identity </a:t>
            </a:r>
            <a:r>
              <a:rPr lang="en-US" sz="1100" spc="5" dirty="0"/>
              <a:t>of the </a:t>
            </a:r>
            <a:r>
              <a:rPr lang="en-US" sz="1100" spc="45" dirty="0"/>
              <a:t>API </a:t>
            </a:r>
            <a:r>
              <a:rPr lang="en-US" sz="1100" spc="-40" dirty="0"/>
              <a:t>caller, </a:t>
            </a:r>
            <a:r>
              <a:rPr lang="en-US" sz="1100" spc="5" dirty="0"/>
              <a:t>the </a:t>
            </a:r>
            <a:r>
              <a:rPr lang="en-US" sz="1100" dirty="0"/>
              <a:t>time </a:t>
            </a:r>
            <a:r>
              <a:rPr lang="en-US" sz="1100" spc="5" dirty="0"/>
              <a:t>of the </a:t>
            </a:r>
            <a:r>
              <a:rPr lang="en-US" sz="1100" spc="45" dirty="0"/>
              <a:t>API </a:t>
            </a:r>
            <a:r>
              <a:rPr lang="en-US" sz="1100" spc="-30" dirty="0"/>
              <a:t>call, </a:t>
            </a:r>
            <a:r>
              <a:rPr lang="en-US" sz="1100" spc="5" dirty="0"/>
              <a:t>the </a:t>
            </a:r>
            <a:r>
              <a:rPr lang="en-US" sz="1100" spc="40" dirty="0"/>
              <a:t>source </a:t>
            </a:r>
            <a:r>
              <a:rPr lang="en-US" sz="1100" spc="20" dirty="0"/>
              <a:t>IP </a:t>
            </a:r>
            <a:r>
              <a:rPr lang="en-US" sz="1100" spc="50" dirty="0"/>
              <a:t>address </a:t>
            </a:r>
            <a:r>
              <a:rPr lang="en-US" sz="1100" spc="5" dirty="0"/>
              <a:t>of the </a:t>
            </a:r>
            <a:r>
              <a:rPr lang="en-US" sz="1100" spc="45" dirty="0"/>
              <a:t>API </a:t>
            </a:r>
            <a:r>
              <a:rPr lang="en-US" sz="1100" spc="-40" dirty="0"/>
              <a:t>caller, </a:t>
            </a:r>
            <a:r>
              <a:rPr lang="en-US" sz="1100" spc="5" dirty="0"/>
              <a:t>the </a:t>
            </a:r>
            <a:r>
              <a:rPr lang="en-US" sz="1100" spc="25" dirty="0"/>
              <a:t>request </a:t>
            </a:r>
            <a:r>
              <a:rPr lang="en-US" sz="1100" spc="5" dirty="0"/>
              <a:t>parameters, </a:t>
            </a:r>
            <a:r>
              <a:rPr lang="en-US" sz="1100" spc="45" dirty="0"/>
              <a:t>and </a:t>
            </a:r>
            <a:r>
              <a:rPr lang="en-US" sz="1100" spc="5" dirty="0"/>
              <a:t>the </a:t>
            </a:r>
            <a:r>
              <a:rPr lang="en-US" sz="1100" spc="50" dirty="0"/>
              <a:t>response </a:t>
            </a:r>
            <a:r>
              <a:rPr lang="en-US" sz="1100" spc="55" dirty="0"/>
              <a:t> </a:t>
            </a:r>
            <a:r>
              <a:rPr lang="en-US" sz="1100" spc="35" dirty="0"/>
              <a:t>elements</a:t>
            </a:r>
            <a:r>
              <a:rPr lang="en-US" sz="1100" spc="-65" dirty="0"/>
              <a:t> </a:t>
            </a:r>
            <a:r>
              <a:rPr lang="en-US" sz="1100" spc="10" dirty="0"/>
              <a:t>returned</a:t>
            </a:r>
            <a:r>
              <a:rPr lang="en-US" sz="1100" spc="-60" dirty="0"/>
              <a:t> </a:t>
            </a:r>
            <a:r>
              <a:rPr lang="en-US" sz="1100" spc="50" dirty="0"/>
              <a:t>by</a:t>
            </a:r>
            <a:r>
              <a:rPr lang="en-US" sz="1100" spc="-90" dirty="0"/>
              <a:t> </a:t>
            </a:r>
            <a:r>
              <a:rPr lang="en-US" sz="1100" spc="5" dirty="0"/>
              <a:t>the</a:t>
            </a:r>
            <a:r>
              <a:rPr lang="en-US" sz="1100" spc="-95" dirty="0"/>
              <a:t> </a:t>
            </a:r>
            <a:r>
              <a:rPr lang="en-US" sz="1100" spc="125" dirty="0"/>
              <a:t>AWS</a:t>
            </a:r>
            <a:r>
              <a:rPr lang="en-US" sz="1100" spc="-60" dirty="0"/>
              <a:t> </a:t>
            </a:r>
            <a:r>
              <a:rPr lang="en-US" sz="1100" spc="-5" dirty="0"/>
              <a:t>service.</a:t>
            </a:r>
            <a:endParaRPr lang="en-US" sz="11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109</TotalTime>
  <Words>3043</Words>
  <Application>Microsoft Office PowerPoint</Application>
  <PresentationFormat>Widescreen</PresentationFormat>
  <Paragraphs>147</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Consolas</vt:lpstr>
      <vt:lpstr>Times New Roman</vt:lpstr>
      <vt:lpstr>Arial</vt:lpstr>
      <vt:lpstr>Gill Sans MT</vt:lpstr>
      <vt:lpstr>Calibri</vt:lpstr>
      <vt:lpstr>Trebuchet MS</vt:lpstr>
      <vt:lpstr>Office Theme</vt:lpstr>
      <vt:lpstr>PowerPoint Presentation</vt:lpstr>
      <vt:lpstr>Contents of The Session</vt:lpstr>
      <vt:lpstr>What is DevOps</vt:lpstr>
      <vt:lpstr>Beneﬁts of DevOps</vt:lpstr>
      <vt:lpstr>DevOps Practices</vt:lpstr>
      <vt:lpstr>DevOps Practices</vt:lpstr>
      <vt:lpstr>How to do DevOps With AWS</vt:lpstr>
      <vt:lpstr>How to do DevOps With AWS</vt:lpstr>
      <vt:lpstr>How to do DevOps With AWS</vt:lpstr>
      <vt:lpstr>How to do DevOps With AWS</vt:lpstr>
      <vt:lpstr>CI/CD Demo using</vt:lpstr>
      <vt:lpstr>Build Docker Image using Dockerﬁle</vt:lpstr>
      <vt:lpstr>Publish Image to AWS ECR</vt:lpstr>
      <vt:lpstr>AWS ECS Key Concepts</vt:lpstr>
      <vt:lpstr>Lets Setup the Pipeline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Sathish Venkateswarlu</cp:lastModifiedBy>
  <cp:revision>7</cp:revision>
  <dcterms:created xsi:type="dcterms:W3CDTF">2021-05-22T01:57:47Z</dcterms:created>
  <dcterms:modified xsi:type="dcterms:W3CDTF">2021-06-11T06:29:10Z</dcterms:modified>
</cp:coreProperties>
</file>